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6" r:id="rId2"/>
    <p:sldId id="424" r:id="rId3"/>
    <p:sldId id="423" r:id="rId4"/>
    <p:sldId id="422" r:id="rId5"/>
    <p:sldId id="416" r:id="rId6"/>
    <p:sldId id="397" r:id="rId7"/>
    <p:sldId id="421" r:id="rId8"/>
    <p:sldId id="415" r:id="rId9"/>
    <p:sldId id="420" r:id="rId10"/>
    <p:sldId id="418" r:id="rId11"/>
    <p:sldId id="419" r:id="rId12"/>
    <p:sldId id="269" r:id="rId13"/>
    <p:sldId id="268" r:id="rId14"/>
    <p:sldId id="272" r:id="rId15"/>
    <p:sldId id="276" r:id="rId16"/>
    <p:sldId id="284" r:id="rId17"/>
    <p:sldId id="417" r:id="rId18"/>
    <p:sldId id="425" r:id="rId19"/>
    <p:sldId id="426" r:id="rId20"/>
    <p:sldId id="42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CC"/>
    <a:srgbClr val="003366"/>
    <a:srgbClr val="CBEA68"/>
    <a:srgbClr val="003399"/>
    <a:srgbClr val="085BA0"/>
    <a:srgbClr val="FFFFFF"/>
    <a:srgbClr val="F8F8F8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EF57A-50B2-4F1B-9A62-17A353ECE1D7}" v="294" dt="2020-12-26T02:20:09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89239" autoAdjust="0"/>
  </p:normalViewPr>
  <p:slideViewPr>
    <p:cSldViewPr snapToGrid="0" showGuides="1">
      <p:cViewPr varScale="1">
        <p:scale>
          <a:sx n="61" d="100"/>
          <a:sy n="61" d="100"/>
        </p:scale>
        <p:origin x="1020" y="42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244"/>
    </p:cViewPr>
  </p:sorterViewPr>
  <p:notesViewPr>
    <p:cSldViewPr snapToGrid="0">
      <p:cViewPr varScale="1">
        <p:scale>
          <a:sx n="87" d="100"/>
          <a:sy n="87" d="100"/>
        </p:scale>
        <p:origin x="217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santana" userId="88a4ba24561524a2" providerId="LiveId" clId="{AD7AFB51-C658-4992-B94F-2237C86D7731}"/>
    <pc:docChg chg="undo custSel mod addSld delSld modSld sldOrd">
      <pc:chgData name="jonas santana" userId="88a4ba24561524a2" providerId="LiveId" clId="{AD7AFB51-C658-4992-B94F-2237C86D7731}" dt="2020-12-24T00:20:28.093" v="965"/>
      <pc:docMkLst>
        <pc:docMk/>
      </pc:docMkLst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0" sldId="269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0" sldId="270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0" sldId="271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0" sldId="272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75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76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77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78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79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82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83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84"/>
        </pc:sldMkLst>
      </pc:sldChg>
      <pc:sldChg chg="del">
        <pc:chgData name="jonas santana" userId="88a4ba24561524a2" providerId="LiveId" clId="{AD7AFB51-C658-4992-B94F-2237C86D7731}" dt="2020-12-17T17:58:47.942" v="12" actId="47"/>
        <pc:sldMkLst>
          <pc:docMk/>
          <pc:sldMk cId="0" sldId="285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0" sldId="287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3438049061" sldId="347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4146800322" sldId="348"/>
        </pc:sldMkLst>
      </pc:sldChg>
      <pc:sldChg chg="del">
        <pc:chgData name="jonas santana" userId="88a4ba24561524a2" providerId="LiveId" clId="{AD7AFB51-C658-4992-B94F-2237C86D7731}" dt="2020-12-17T17:58:43.326" v="11" actId="47"/>
        <pc:sldMkLst>
          <pc:docMk/>
          <pc:sldMk cId="1595326827" sldId="349"/>
        </pc:sldMkLst>
      </pc:sldChg>
      <pc:sldChg chg="addSp delSp modSp mod ord modNotesTx">
        <pc:chgData name="jonas santana" userId="88a4ba24561524a2" providerId="LiveId" clId="{AD7AFB51-C658-4992-B94F-2237C86D7731}" dt="2020-12-24T00:20:28.093" v="965"/>
        <pc:sldMkLst>
          <pc:docMk/>
          <pc:sldMk cId="698609287" sldId="350"/>
        </pc:sldMkLst>
        <pc:spChg chg="del">
          <ac:chgData name="jonas santana" userId="88a4ba24561524a2" providerId="LiveId" clId="{AD7AFB51-C658-4992-B94F-2237C86D7731}" dt="2020-12-17T18:05:44.364" v="98" actId="478"/>
          <ac:spMkLst>
            <pc:docMk/>
            <pc:sldMk cId="698609287" sldId="350"/>
            <ac:spMk id="2" creationId="{8695F84F-B7FB-4C79-AF09-1BFA0AF94E9A}"/>
          </ac:spMkLst>
        </pc:spChg>
        <pc:spChg chg="add mod">
          <ac:chgData name="jonas santana" userId="88a4ba24561524a2" providerId="LiveId" clId="{AD7AFB51-C658-4992-B94F-2237C86D7731}" dt="2020-12-19T18:52:16.792" v="798" actId="207"/>
          <ac:spMkLst>
            <pc:docMk/>
            <pc:sldMk cId="698609287" sldId="350"/>
            <ac:spMk id="14" creationId="{A7F705D2-8A22-4DF9-AF95-B0E96CD5DF41}"/>
          </ac:spMkLst>
        </pc:spChg>
        <pc:spChg chg="add mod">
          <ac:chgData name="jonas santana" userId="88a4ba24561524a2" providerId="LiveId" clId="{AD7AFB51-C658-4992-B94F-2237C86D7731}" dt="2020-12-17T18:55:58.819" v="499"/>
          <ac:spMkLst>
            <pc:docMk/>
            <pc:sldMk cId="698609287" sldId="350"/>
            <ac:spMk id="15" creationId="{98855FD4-763F-4FE4-A3C5-7C574A84E9F1}"/>
          </ac:spMkLst>
        </pc:spChg>
        <pc:spChg chg="del">
          <ac:chgData name="jonas santana" userId="88a4ba24561524a2" providerId="LiveId" clId="{AD7AFB51-C658-4992-B94F-2237C86D7731}" dt="2020-12-17T18:05:42.583" v="97" actId="478"/>
          <ac:spMkLst>
            <pc:docMk/>
            <pc:sldMk cId="698609287" sldId="350"/>
            <ac:spMk id="16" creationId="{1DA84749-F45A-41CD-9920-BC7AB6CFFECE}"/>
          </ac:spMkLst>
        </pc:spChg>
        <pc:spChg chg="add mod">
          <ac:chgData name="jonas santana" userId="88a4ba24561524a2" providerId="LiveId" clId="{AD7AFB51-C658-4992-B94F-2237C86D7731}" dt="2020-12-17T18:55:58.819" v="499"/>
          <ac:spMkLst>
            <pc:docMk/>
            <pc:sldMk cId="698609287" sldId="350"/>
            <ac:spMk id="17" creationId="{9B78A1E5-C4BD-4C4C-9A49-AD2F56AFDE22}"/>
          </ac:spMkLst>
        </pc:spChg>
        <pc:spChg chg="del">
          <ac:chgData name="jonas santana" userId="88a4ba24561524a2" providerId="LiveId" clId="{AD7AFB51-C658-4992-B94F-2237C86D7731}" dt="2020-12-17T18:05:46.622" v="100" actId="478"/>
          <ac:spMkLst>
            <pc:docMk/>
            <pc:sldMk cId="698609287" sldId="350"/>
            <ac:spMk id="18" creationId="{7E9D7BAC-E666-4EA6-9A44-8DBC5E4942F5}"/>
          </ac:spMkLst>
        </pc:spChg>
        <pc:spChg chg="del">
          <ac:chgData name="jonas santana" userId="88a4ba24561524a2" providerId="LiveId" clId="{AD7AFB51-C658-4992-B94F-2237C86D7731}" dt="2020-12-17T18:05:48.678" v="101" actId="478"/>
          <ac:spMkLst>
            <pc:docMk/>
            <pc:sldMk cId="698609287" sldId="350"/>
            <ac:spMk id="20" creationId="{09B511D9-41C4-4FED-BCB2-D7A005F3C9DA}"/>
          </ac:spMkLst>
        </pc:spChg>
        <pc:picChg chg="del">
          <ac:chgData name="jonas santana" userId="88a4ba24561524a2" providerId="LiveId" clId="{AD7AFB51-C658-4992-B94F-2237C86D7731}" dt="2020-12-17T18:05:44.984" v="99" actId="478"/>
          <ac:picMkLst>
            <pc:docMk/>
            <pc:sldMk cId="698609287" sldId="350"/>
            <ac:picMk id="1030" creationId="{4E2ABE3E-3EA8-4AE9-B99D-BC286C4179A8}"/>
          </ac:picMkLst>
        </pc:picChg>
        <pc:picChg chg="add mod">
          <ac:chgData name="jonas santana" userId="88a4ba24561524a2" providerId="LiveId" clId="{AD7AFB51-C658-4992-B94F-2237C86D7731}" dt="2020-12-19T18:55:25.668" v="823" actId="1076"/>
          <ac:picMkLst>
            <pc:docMk/>
            <pc:sldMk cId="698609287" sldId="350"/>
            <ac:picMk id="5122" creationId="{F58EDCDF-2C6C-45EB-91A0-06E284D309BB}"/>
          </ac:picMkLst>
        </pc:pic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698609287" sldId="350"/>
            <ac:inkMk id="2" creationId="{C7F05B9D-6E8A-4D4C-8A05-5A9E07E500C7}"/>
          </ac:inkMkLst>
        </pc:inkChg>
        <pc:inkChg chg="del">
          <ac:chgData name="jonas santana" userId="88a4ba24561524a2" providerId="LiveId" clId="{AD7AFB51-C658-4992-B94F-2237C86D7731}" dt="2020-12-17T18:05:41.149" v="96" actId="478"/>
          <ac:inkMkLst>
            <pc:docMk/>
            <pc:sldMk cId="698609287" sldId="350"/>
            <ac:inkMk id="3" creationId="{AAB517BD-7AC7-4E89-8941-88136A7B7781}"/>
          </ac:inkMkLst>
        </pc:inkChg>
      </pc:sldChg>
      <pc:sldChg chg="del">
        <pc:chgData name="jonas santana" userId="88a4ba24561524a2" providerId="LiveId" clId="{AD7AFB51-C658-4992-B94F-2237C86D7731}" dt="2020-12-17T17:59:03.155" v="15" actId="47"/>
        <pc:sldMkLst>
          <pc:docMk/>
          <pc:sldMk cId="2162245068" sldId="351"/>
        </pc:sldMkLst>
      </pc:sldChg>
      <pc:sldChg chg="addSp delSp modSp mod ord modNotesTx">
        <pc:chgData name="jonas santana" userId="88a4ba24561524a2" providerId="LiveId" clId="{AD7AFB51-C658-4992-B94F-2237C86D7731}" dt="2020-12-19T18:54:39.605" v="815" actId="1076"/>
        <pc:sldMkLst>
          <pc:docMk/>
          <pc:sldMk cId="4209906723" sldId="354"/>
        </pc:sldMkLst>
        <pc:spChg chg="mod">
          <ac:chgData name="jonas santana" userId="88a4ba24561524a2" providerId="LiveId" clId="{AD7AFB51-C658-4992-B94F-2237C86D7731}" dt="2020-12-19T18:54:36.581" v="814" actId="1076"/>
          <ac:spMkLst>
            <pc:docMk/>
            <pc:sldMk cId="4209906723" sldId="354"/>
            <ac:spMk id="5" creationId="{074208C8-FCDC-4010-B91C-F5136A92411C}"/>
          </ac:spMkLst>
        </pc:spChg>
        <pc:spChg chg="mod">
          <ac:chgData name="jonas santana" userId="88a4ba24561524a2" providerId="LiveId" clId="{AD7AFB51-C658-4992-B94F-2237C86D7731}" dt="2020-12-19T18:54:39.605" v="815" actId="1076"/>
          <ac:spMkLst>
            <pc:docMk/>
            <pc:sldMk cId="4209906723" sldId="354"/>
            <ac:spMk id="6" creationId="{F5222A03-2183-4B8B-8179-3EC875316C54}"/>
          </ac:spMkLst>
        </pc:spChg>
        <pc:spChg chg="del">
          <ac:chgData name="jonas santana" userId="88a4ba24561524a2" providerId="LiveId" clId="{AD7AFB51-C658-4992-B94F-2237C86D7731}" dt="2020-12-17T17:59:12.010" v="20" actId="478"/>
          <ac:spMkLst>
            <pc:docMk/>
            <pc:sldMk cId="4209906723" sldId="354"/>
            <ac:spMk id="8" creationId="{F1CA48F5-4589-4537-947B-B0342B9F186A}"/>
          </ac:spMkLst>
        </pc:spChg>
        <pc:spChg chg="del">
          <ac:chgData name="jonas santana" userId="88a4ba24561524a2" providerId="LiveId" clId="{AD7AFB51-C658-4992-B94F-2237C86D7731}" dt="2020-12-17T17:59:14.692" v="21" actId="478"/>
          <ac:spMkLst>
            <pc:docMk/>
            <pc:sldMk cId="4209906723" sldId="354"/>
            <ac:spMk id="10" creationId="{BA9FBE73-02D2-4264-88EC-46D14EF3948C}"/>
          </ac:spMkLst>
        </pc:spChg>
        <pc:spChg chg="add mod">
          <ac:chgData name="jonas santana" userId="88a4ba24561524a2" providerId="LiveId" clId="{AD7AFB51-C658-4992-B94F-2237C86D7731}" dt="2020-12-19T18:54:35.205" v="813" actId="1076"/>
          <ac:spMkLst>
            <pc:docMk/>
            <pc:sldMk cId="4209906723" sldId="354"/>
            <ac:spMk id="11" creationId="{5C0B7CD9-D334-4FDE-96A9-E7469898210A}"/>
          </ac:spMkLst>
        </pc:spChg>
        <pc:spChg chg="del">
          <ac:chgData name="jonas santana" userId="88a4ba24561524a2" providerId="LiveId" clId="{AD7AFB51-C658-4992-B94F-2237C86D7731}" dt="2020-12-17T17:59:08.522" v="17" actId="478"/>
          <ac:spMkLst>
            <pc:docMk/>
            <pc:sldMk cId="4209906723" sldId="354"/>
            <ac:spMk id="12" creationId="{B690E6AC-C600-4564-A7A1-C27ECA770A86}"/>
          </ac:spMkLst>
        </pc:spChg>
        <pc:spChg chg="del mod">
          <ac:chgData name="jonas santana" userId="88a4ba24561524a2" providerId="LiveId" clId="{AD7AFB51-C658-4992-B94F-2237C86D7731}" dt="2020-12-17T17:59:10.598" v="19" actId="478"/>
          <ac:spMkLst>
            <pc:docMk/>
            <pc:sldMk cId="4209906723" sldId="354"/>
            <ac:spMk id="14" creationId="{1F35E85F-33F7-4A84-A380-435132327A6F}"/>
          </ac:spMkLst>
        </pc:spChg>
        <pc:picChg chg="del">
          <ac:chgData name="jonas santana" userId="88a4ba24561524a2" providerId="LiveId" clId="{AD7AFB51-C658-4992-B94F-2237C86D7731}" dt="2020-12-17T17:59:06.802" v="16" actId="478"/>
          <ac:picMkLst>
            <pc:docMk/>
            <pc:sldMk cId="4209906723" sldId="354"/>
            <ac:picMk id="2052" creationId="{8F4B6B9A-6238-4437-8DAA-59C708D25250}"/>
          </ac:picMkLst>
        </pc:picChg>
        <pc:picChg chg="add mod">
          <ac:chgData name="jonas santana" userId="88a4ba24561524a2" providerId="LiveId" clId="{AD7AFB51-C658-4992-B94F-2237C86D7731}" dt="2020-12-19T18:54:25.956" v="810" actId="14100"/>
          <ac:picMkLst>
            <pc:docMk/>
            <pc:sldMk cId="4209906723" sldId="354"/>
            <ac:picMk id="4098" creationId="{9C96D59D-2275-44C2-AEEE-695EE5D27ED4}"/>
          </ac:picMkLst>
        </pc:picChg>
      </pc:sldChg>
      <pc:sldChg chg="del">
        <pc:chgData name="jonas santana" userId="88a4ba24561524a2" providerId="LiveId" clId="{AD7AFB51-C658-4992-B94F-2237C86D7731}" dt="2020-12-17T17:58:49.934" v="13" actId="47"/>
        <pc:sldMkLst>
          <pc:docMk/>
          <pc:sldMk cId="2212652951" sldId="362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1718519441" sldId="365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3178872282" sldId="383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599919005" sldId="384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1445047027" sldId="393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1783224882" sldId="394"/>
        </pc:sldMkLst>
      </pc:sldChg>
      <pc:sldChg chg="del">
        <pc:chgData name="jonas santana" userId="88a4ba24561524a2" providerId="LiveId" clId="{AD7AFB51-C658-4992-B94F-2237C86D7731}" dt="2020-12-17T17:58:38.696" v="10" actId="47"/>
        <pc:sldMkLst>
          <pc:docMk/>
          <pc:sldMk cId="3469189623" sldId="395"/>
        </pc:sldMkLst>
      </pc:sldChg>
      <pc:sldChg chg="addSp delSp modSp mod">
        <pc:chgData name="jonas santana" userId="88a4ba24561524a2" providerId="LiveId" clId="{AD7AFB51-C658-4992-B94F-2237C86D7731}" dt="2020-12-18T13:34:58.778" v="629" actId="1076"/>
        <pc:sldMkLst>
          <pc:docMk/>
          <pc:sldMk cId="2625487935" sldId="396"/>
        </pc:sldMkLst>
        <pc:spChg chg="mod">
          <ac:chgData name="jonas santana" userId="88a4ba24561524a2" providerId="LiveId" clId="{AD7AFB51-C658-4992-B94F-2237C86D7731}" dt="2020-12-18T13:34:45.939" v="627" actId="1076"/>
          <ac:spMkLst>
            <pc:docMk/>
            <pc:sldMk cId="2625487935" sldId="396"/>
            <ac:spMk id="7" creationId="{B899E11E-F526-4B26-9379-4ED742266344}"/>
          </ac:spMkLst>
        </pc:spChg>
        <pc:picChg chg="del">
          <ac:chgData name="jonas santana" userId="88a4ba24561524a2" providerId="LiveId" clId="{AD7AFB51-C658-4992-B94F-2237C86D7731}" dt="2020-12-18T13:30:02.059" v="593" actId="478"/>
          <ac:picMkLst>
            <pc:docMk/>
            <pc:sldMk cId="2625487935" sldId="396"/>
            <ac:picMk id="4" creationId="{E1867A32-3D14-4D61-9D24-0354B40DAC62}"/>
          </ac:picMkLst>
        </pc:picChg>
        <pc:picChg chg="mod">
          <ac:chgData name="jonas santana" userId="88a4ba24561524a2" providerId="LiveId" clId="{AD7AFB51-C658-4992-B94F-2237C86D7731}" dt="2020-12-18T13:34:58.778" v="629" actId="1076"/>
          <ac:picMkLst>
            <pc:docMk/>
            <pc:sldMk cId="2625487935" sldId="396"/>
            <ac:picMk id="11" creationId="{6123DB2C-C275-48E9-BBAC-134DB8CB601E}"/>
          </ac:picMkLst>
        </pc:picChg>
        <pc:picChg chg="del">
          <ac:chgData name="jonas santana" userId="88a4ba24561524a2" providerId="LiveId" clId="{AD7AFB51-C658-4992-B94F-2237C86D7731}" dt="2020-12-18T13:31:30.879" v="608" actId="478"/>
          <ac:picMkLst>
            <pc:docMk/>
            <pc:sldMk cId="2625487935" sldId="396"/>
            <ac:picMk id="12" creationId="{15B47055-0DF0-421A-A95D-B43F5F5386E0}"/>
          </ac:picMkLst>
        </pc:picChg>
        <pc:picChg chg="del">
          <ac:chgData name="jonas santana" userId="88a4ba24561524a2" providerId="LiveId" clId="{AD7AFB51-C658-4992-B94F-2237C86D7731}" dt="2020-12-18T13:30:09.949" v="597" actId="478"/>
          <ac:picMkLst>
            <pc:docMk/>
            <pc:sldMk cId="2625487935" sldId="396"/>
            <ac:picMk id="14" creationId="{3728C63A-79F8-4E8C-864D-887DFD6EBDDC}"/>
          </ac:picMkLst>
        </pc:picChg>
        <pc:picChg chg="del">
          <ac:chgData name="jonas santana" userId="88a4ba24561524a2" providerId="LiveId" clId="{AD7AFB51-C658-4992-B94F-2237C86D7731}" dt="2020-12-18T13:31:17.575" v="603" actId="478"/>
          <ac:picMkLst>
            <pc:docMk/>
            <pc:sldMk cId="2625487935" sldId="396"/>
            <ac:picMk id="1025" creationId="{7E7E2122-3936-4BA5-A022-F823BCC816E7}"/>
          </ac:picMkLst>
        </pc:picChg>
        <pc:picChg chg="add del mod">
          <ac:chgData name="jonas santana" userId="88a4ba24561524a2" providerId="LiveId" clId="{AD7AFB51-C658-4992-B94F-2237C86D7731}" dt="2020-12-18T13:30:47.198" v="598" actId="478"/>
          <ac:picMkLst>
            <pc:docMk/>
            <pc:sldMk cId="2625487935" sldId="396"/>
            <ac:picMk id="1026" creationId="{8DC3B7DF-9097-4088-A7C6-5DA799ACF717}"/>
          </ac:picMkLst>
        </pc:picChg>
        <pc:picChg chg="add mod">
          <ac:chgData name="jonas santana" userId="88a4ba24561524a2" providerId="LiveId" clId="{AD7AFB51-C658-4992-B94F-2237C86D7731}" dt="2020-12-18T13:31:29.280" v="607" actId="1076"/>
          <ac:picMkLst>
            <pc:docMk/>
            <pc:sldMk cId="2625487935" sldId="396"/>
            <ac:picMk id="1028" creationId="{5B8070A3-23B4-470F-BD6E-DB147A1A390C}"/>
          </ac:picMkLst>
        </pc:picChg>
        <pc:picChg chg="add mod">
          <ac:chgData name="jonas santana" userId="88a4ba24561524a2" providerId="LiveId" clId="{AD7AFB51-C658-4992-B94F-2237C86D7731}" dt="2020-12-18T13:34:48.820" v="628" actId="1076"/>
          <ac:picMkLst>
            <pc:docMk/>
            <pc:sldMk cId="2625487935" sldId="396"/>
            <ac:picMk id="1030" creationId="{64485B99-C043-4304-942D-DFA3411A2B6B}"/>
          </ac:picMkLst>
        </pc:picChg>
      </pc:sldChg>
      <pc:sldChg chg="del">
        <pc:chgData name="jonas santana" userId="88a4ba24561524a2" providerId="LiveId" clId="{AD7AFB51-C658-4992-B94F-2237C86D7731}" dt="2020-12-17T17:59:00.184" v="14" actId="47"/>
        <pc:sldMkLst>
          <pc:docMk/>
          <pc:sldMk cId="2324561578" sldId="397"/>
        </pc:sldMkLst>
      </pc:sldChg>
      <pc:sldChg chg="addSp delSp modSp add mod ord modNotesTx">
        <pc:chgData name="jonas santana" userId="88a4ba24561524a2" providerId="LiveId" clId="{AD7AFB51-C658-4992-B94F-2237C86D7731}" dt="2020-12-24T00:20:28.093" v="965"/>
        <pc:sldMkLst>
          <pc:docMk/>
          <pc:sldMk cId="3929667046" sldId="397"/>
        </pc:sldMkLst>
        <pc:spChg chg="del">
          <ac:chgData name="jonas santana" userId="88a4ba24561524a2" providerId="LiveId" clId="{AD7AFB51-C658-4992-B94F-2237C86D7731}" dt="2020-12-17T18:21:57.109" v="244" actId="478"/>
          <ac:spMkLst>
            <pc:docMk/>
            <pc:sldMk cId="3929667046" sldId="397"/>
            <ac:spMk id="5" creationId="{074208C8-FCDC-4010-B91C-F5136A92411C}"/>
          </ac:spMkLst>
        </pc:spChg>
        <pc:spChg chg="add mod">
          <ac:chgData name="jonas santana" userId="88a4ba24561524a2" providerId="LiveId" clId="{AD7AFB51-C658-4992-B94F-2237C86D7731}" dt="2020-12-19T18:47:57.073" v="738" actId="207"/>
          <ac:spMkLst>
            <pc:docMk/>
            <pc:sldMk cId="3929667046" sldId="397"/>
            <ac:spMk id="6" creationId="{DFE7A400-E83D-405C-BA3B-9CEB232181B7}"/>
          </ac:spMkLst>
        </pc:spChg>
        <pc:spChg chg="del">
          <ac:chgData name="jonas santana" userId="88a4ba24561524a2" providerId="LiveId" clId="{AD7AFB51-C658-4992-B94F-2237C86D7731}" dt="2020-12-17T18:21:56.360" v="243" actId="478"/>
          <ac:spMkLst>
            <pc:docMk/>
            <pc:sldMk cId="3929667046" sldId="397"/>
            <ac:spMk id="6" creationId="{F5222A03-2183-4B8B-8179-3EC875316C54}"/>
          </ac:spMkLst>
        </pc:spChg>
        <pc:spChg chg="add del mod">
          <ac:chgData name="jonas santana" userId="88a4ba24561524a2" providerId="LiveId" clId="{AD7AFB51-C658-4992-B94F-2237C86D7731}" dt="2020-12-17T18:21:55.433" v="242" actId="478"/>
          <ac:spMkLst>
            <pc:docMk/>
            <pc:sldMk cId="3929667046" sldId="397"/>
            <ac:spMk id="7" creationId="{AD078115-CA45-4B02-A6E6-052C18F6B9C5}"/>
          </ac:spMkLst>
        </pc:spChg>
        <pc:spChg chg="add mod">
          <ac:chgData name="jonas santana" userId="88a4ba24561524a2" providerId="LiveId" clId="{AD7AFB51-C658-4992-B94F-2237C86D7731}" dt="2020-12-22T00:52:41.480" v="901" actId="20577"/>
          <ac:spMkLst>
            <pc:docMk/>
            <pc:sldMk cId="3929667046" sldId="397"/>
            <ac:spMk id="10" creationId="{6F6D6ECA-8686-4234-B7B7-5F596E2DA0D8}"/>
          </ac:spMkLst>
        </pc:spChg>
        <pc:spChg chg="del">
          <ac:chgData name="jonas santana" userId="88a4ba24561524a2" providerId="LiveId" clId="{AD7AFB51-C658-4992-B94F-2237C86D7731}" dt="2020-12-17T17:59:55.983" v="28" actId="478"/>
          <ac:spMkLst>
            <pc:docMk/>
            <pc:sldMk cId="3929667046" sldId="397"/>
            <ac:spMk id="11" creationId="{5C0B7CD9-D334-4FDE-96A9-E7469898210A}"/>
          </ac:spMkLst>
        </pc:spChg>
        <pc:spChg chg="add mod">
          <ac:chgData name="jonas santana" userId="88a4ba24561524a2" providerId="LiveId" clId="{AD7AFB51-C658-4992-B94F-2237C86D7731}" dt="2020-12-19T18:48:04.355" v="739" actId="14100"/>
          <ac:spMkLst>
            <pc:docMk/>
            <pc:sldMk cId="3929667046" sldId="397"/>
            <ac:spMk id="12" creationId="{D0D45757-22C4-467F-8518-3C419F500874}"/>
          </ac:spMkLst>
        </pc:spChg>
        <pc:picChg chg="add mod">
          <ac:chgData name="jonas santana" userId="88a4ba24561524a2" providerId="LiveId" clId="{AD7AFB51-C658-4992-B94F-2237C86D7731}" dt="2020-12-19T18:48:58.782" v="744" actId="1076"/>
          <ac:picMkLst>
            <pc:docMk/>
            <pc:sldMk cId="3929667046" sldId="397"/>
            <ac:picMk id="2050" creationId="{53D62D96-F011-487C-ACD5-331E9D17ECA5}"/>
          </ac:picMkLst>
        </pc:picChg>
        <pc:inkChg chg="add del">
          <ac:chgData name="jonas santana" userId="88a4ba24561524a2" providerId="LiveId" clId="{AD7AFB51-C658-4992-B94F-2237C86D7731}" dt="2020-12-23T01:15:23.689" v="910" actId="478"/>
          <ac:inkMkLst>
            <pc:docMk/>
            <pc:sldMk cId="3929667046" sldId="397"/>
            <ac:inkMk id="2" creationId="{6C2C782C-308D-4FE9-927A-4A66CCCC799F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929667046" sldId="397"/>
            <ac:inkMk id="2" creationId="{E7B6E1F4-808D-4906-A2F1-22FB334EB297}"/>
          </ac:inkMkLst>
        </pc:inkChg>
      </pc:sldChg>
      <pc:sldChg chg="addSp delSp modSp add mod modNotesTx">
        <pc:chgData name="jonas santana" userId="88a4ba24561524a2" providerId="LiveId" clId="{AD7AFB51-C658-4992-B94F-2237C86D7731}" dt="2020-12-19T18:59:48.738" v="856" actId="14100"/>
        <pc:sldMkLst>
          <pc:docMk/>
          <pc:sldMk cId="474809236" sldId="398"/>
        </pc:sldMkLst>
        <pc:spChg chg="add del mod">
          <ac:chgData name="jonas santana" userId="88a4ba24561524a2" providerId="LiveId" clId="{AD7AFB51-C658-4992-B94F-2237C86D7731}" dt="2020-12-17T18:08:14.030" v="116" actId="478"/>
          <ac:spMkLst>
            <pc:docMk/>
            <pc:sldMk cId="474809236" sldId="398"/>
            <ac:spMk id="4" creationId="{1D7D75AE-B908-4C46-9025-3D52F102B167}"/>
          </ac:spMkLst>
        </pc:spChg>
        <pc:spChg chg="del">
          <ac:chgData name="jonas santana" userId="88a4ba24561524a2" providerId="LiveId" clId="{AD7AFB51-C658-4992-B94F-2237C86D7731}" dt="2020-12-17T18:02:35.608" v="65" actId="478"/>
          <ac:spMkLst>
            <pc:docMk/>
            <pc:sldMk cId="474809236" sldId="398"/>
            <ac:spMk id="5" creationId="{074208C8-FCDC-4010-B91C-F5136A92411C}"/>
          </ac:spMkLst>
        </pc:spChg>
        <pc:spChg chg="del">
          <ac:chgData name="jonas santana" userId="88a4ba24561524a2" providerId="LiveId" clId="{AD7AFB51-C658-4992-B94F-2237C86D7731}" dt="2020-12-17T18:02:36.915" v="66" actId="478"/>
          <ac:spMkLst>
            <pc:docMk/>
            <pc:sldMk cId="474809236" sldId="398"/>
            <ac:spMk id="6" creationId="{F5222A03-2183-4B8B-8179-3EC875316C54}"/>
          </ac:spMkLst>
        </pc:spChg>
        <pc:spChg chg="del">
          <ac:chgData name="jonas santana" userId="88a4ba24561524a2" providerId="LiveId" clId="{AD7AFB51-C658-4992-B94F-2237C86D7731}" dt="2020-12-17T18:01:21.255" v="48" actId="478"/>
          <ac:spMkLst>
            <pc:docMk/>
            <pc:sldMk cId="474809236" sldId="398"/>
            <ac:spMk id="7" creationId="{AD078115-CA45-4B02-A6E6-052C18F6B9C5}"/>
          </ac:spMkLst>
        </pc:spChg>
        <pc:spChg chg="add del mod">
          <ac:chgData name="jonas santana" userId="88a4ba24561524a2" providerId="LiveId" clId="{AD7AFB51-C658-4992-B94F-2237C86D7731}" dt="2020-12-17T18:08:01.206" v="111" actId="478"/>
          <ac:spMkLst>
            <pc:docMk/>
            <pc:sldMk cId="474809236" sldId="398"/>
            <ac:spMk id="8" creationId="{CAFD40DC-AA44-4FCC-87C2-3E1C3AE618D0}"/>
          </ac:spMkLst>
        </pc:spChg>
        <pc:spChg chg="add del mod">
          <ac:chgData name="jonas santana" userId="88a4ba24561524a2" providerId="LiveId" clId="{AD7AFB51-C658-4992-B94F-2237C86D7731}" dt="2020-12-17T18:08:03.220" v="112" actId="478"/>
          <ac:spMkLst>
            <pc:docMk/>
            <pc:sldMk cId="474809236" sldId="398"/>
            <ac:spMk id="10" creationId="{EF7972D4-5E8C-4A3F-9CCD-0B93474E92B8}"/>
          </ac:spMkLst>
        </pc:spChg>
        <pc:spChg chg="add mod">
          <ac:chgData name="jonas santana" userId="88a4ba24561524a2" providerId="LiveId" clId="{AD7AFB51-C658-4992-B94F-2237C86D7731}" dt="2020-12-19T18:52:10.224" v="797" actId="207"/>
          <ac:spMkLst>
            <pc:docMk/>
            <pc:sldMk cId="474809236" sldId="398"/>
            <ac:spMk id="12" creationId="{55A64678-4A8A-4564-B5B8-16E80BBBA3FB}"/>
          </ac:spMkLst>
        </pc:spChg>
        <pc:spChg chg="add mod">
          <ac:chgData name="jonas santana" userId="88a4ba24561524a2" providerId="LiveId" clId="{AD7AFB51-C658-4992-B94F-2237C86D7731}" dt="2020-12-17T18:55:53.228" v="497"/>
          <ac:spMkLst>
            <pc:docMk/>
            <pc:sldMk cId="474809236" sldId="398"/>
            <ac:spMk id="13" creationId="{4D18EB20-3CDA-448C-8594-8F0960AFF744}"/>
          </ac:spMkLst>
        </pc:spChg>
        <pc:spChg chg="add mod">
          <ac:chgData name="jonas santana" userId="88a4ba24561524a2" providerId="LiveId" clId="{AD7AFB51-C658-4992-B94F-2237C86D7731}" dt="2020-12-17T18:55:53.228" v="497"/>
          <ac:spMkLst>
            <pc:docMk/>
            <pc:sldMk cId="474809236" sldId="398"/>
            <ac:spMk id="14" creationId="{7284C2A5-3F36-4840-89D9-BAA5272FA884}"/>
          </ac:spMkLst>
        </pc:spChg>
        <pc:picChg chg="add mod">
          <ac:chgData name="jonas santana" userId="88a4ba24561524a2" providerId="LiveId" clId="{AD7AFB51-C658-4992-B94F-2237C86D7731}" dt="2020-12-19T18:59:48.738" v="856" actId="14100"/>
          <ac:picMkLst>
            <pc:docMk/>
            <pc:sldMk cId="474809236" sldId="398"/>
            <ac:picMk id="8194" creationId="{DF6F2322-21E4-41A4-ABFD-9EA7223DE809}"/>
          </ac:picMkLst>
        </pc:picChg>
      </pc:sldChg>
      <pc:sldChg chg="modSp del mod">
        <pc:chgData name="jonas santana" userId="88a4ba24561524a2" providerId="LiveId" clId="{AD7AFB51-C658-4992-B94F-2237C86D7731}" dt="2020-12-17T17:58:38.696" v="10" actId="47"/>
        <pc:sldMkLst>
          <pc:docMk/>
          <pc:sldMk cId="2527607340" sldId="398"/>
        </pc:sldMkLst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38" creationId="{3525BBCD-C6B0-4661-95C1-244D6ABB47BE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39" creationId="{6D98217E-B7DF-45D6-BA2C-D0D5FD45B1E9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0" creationId="{502CDA32-AD5D-4126-9C32-F61379B9AC4E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1" creationId="{EF8117C5-FA18-40A0-B4D1-B7D3654C54DB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2" creationId="{03028419-3CED-4DD0-BE87-50E1D0BF7942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3" creationId="{272F36D0-07F0-4D3F-8219-07E156E39EFD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4" creationId="{150B3A4D-984B-4B13-9C8F-A65008EC881E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5" creationId="{6A8FC742-306B-427D-B4E1-B4E4FDB3A0BE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6" creationId="{FB9A1AB8-B799-4D25-9CD3-052B10F73AE5}"/>
          </ac:graphicFrameMkLst>
        </pc:graphicFrameChg>
        <pc:graphicFrameChg chg="mod">
          <ac:chgData name="jonas santana" userId="88a4ba24561524a2" providerId="LiveId" clId="{AD7AFB51-C658-4992-B94F-2237C86D7731}" dt="2020-12-17T17:58:38.696" v="10" actId="47"/>
          <ac:graphicFrameMkLst>
            <pc:docMk/>
            <pc:sldMk cId="2527607340" sldId="398"/>
            <ac:graphicFrameMk id="47" creationId="{BFA45F5C-92F9-4E68-8226-37243421A2EE}"/>
          </ac:graphicFrameMkLst>
        </pc:graphicFrameChg>
      </pc:sldChg>
      <pc:sldChg chg="addSp delSp modSp add mod ord modNotesTx">
        <pc:chgData name="jonas santana" userId="88a4ba24561524a2" providerId="LiveId" clId="{AD7AFB51-C658-4992-B94F-2237C86D7731}" dt="2020-12-23T01:34:08.146" v="933"/>
        <pc:sldMkLst>
          <pc:docMk/>
          <pc:sldMk cId="2755914713" sldId="399"/>
        </pc:sldMkLst>
        <pc:spChg chg="add mod">
          <ac:chgData name="jonas santana" userId="88a4ba24561524a2" providerId="LiveId" clId="{AD7AFB51-C658-4992-B94F-2237C86D7731}" dt="2020-12-19T18:55:55.981" v="824" actId="1076"/>
          <ac:spMkLst>
            <pc:docMk/>
            <pc:sldMk cId="2755914713" sldId="399"/>
            <ac:spMk id="11" creationId="{EA3D9D88-2CDD-42D2-8E67-3FC25915B806}"/>
          </ac:spMkLst>
        </pc:spChg>
        <pc:spChg chg="add mod">
          <ac:chgData name="jonas santana" userId="88a4ba24561524a2" providerId="LiveId" clId="{AD7AFB51-C658-4992-B94F-2237C86D7731}" dt="2020-12-17T18:56:05.842" v="501"/>
          <ac:spMkLst>
            <pc:docMk/>
            <pc:sldMk cId="2755914713" sldId="399"/>
            <ac:spMk id="12" creationId="{D210B7E1-8B16-4E13-9B7A-E8CD687A634A}"/>
          </ac:spMkLst>
        </pc:spChg>
        <pc:spChg chg="add mod">
          <ac:chgData name="jonas santana" userId="88a4ba24561524a2" providerId="LiveId" clId="{AD7AFB51-C658-4992-B94F-2237C86D7731}" dt="2020-12-17T18:56:05.842" v="501"/>
          <ac:spMkLst>
            <pc:docMk/>
            <pc:sldMk cId="2755914713" sldId="399"/>
            <ac:spMk id="13" creationId="{61FC0605-08B3-462F-9E7E-31794223B762}"/>
          </ac:spMkLst>
        </pc:spChg>
        <pc:spChg chg="del">
          <ac:chgData name="jonas santana" userId="88a4ba24561524a2" providerId="LiveId" clId="{AD7AFB51-C658-4992-B94F-2237C86D7731}" dt="2020-12-17T18:10:07.565" v="134" actId="478"/>
          <ac:spMkLst>
            <pc:docMk/>
            <pc:sldMk cId="2755914713" sldId="399"/>
            <ac:spMk id="14" creationId="{A7F705D2-8A22-4DF9-AF95-B0E96CD5DF41}"/>
          </ac:spMkLst>
        </pc:spChg>
        <pc:picChg chg="add del">
          <ac:chgData name="jonas santana" userId="88a4ba24561524a2" providerId="LiveId" clId="{AD7AFB51-C658-4992-B94F-2237C86D7731}" dt="2020-12-19T19:00:29.412" v="859" actId="478"/>
          <ac:picMkLst>
            <pc:docMk/>
            <pc:sldMk cId="2755914713" sldId="399"/>
            <ac:picMk id="9218" creationId="{6378C63C-2144-4AF7-A40A-30BA81C13A23}"/>
          </ac:picMkLst>
        </pc:picChg>
        <pc:picChg chg="add mod">
          <ac:chgData name="jonas santana" userId="88a4ba24561524a2" providerId="LiveId" clId="{AD7AFB51-C658-4992-B94F-2237C86D7731}" dt="2020-12-19T19:01:38.666" v="871" actId="1076"/>
          <ac:picMkLst>
            <pc:docMk/>
            <pc:sldMk cId="2755914713" sldId="399"/>
            <ac:picMk id="9220" creationId="{0636B8C6-5E62-4517-8431-B22189B0B121}"/>
          </ac:picMkLst>
        </pc:picChg>
      </pc:sldChg>
      <pc:sldChg chg="addSp delSp modSp add mod ord modNotesTx">
        <pc:chgData name="jonas santana" userId="88a4ba24561524a2" providerId="LiveId" clId="{AD7AFB51-C658-4992-B94F-2237C86D7731}" dt="2020-12-19T18:40:28.508" v="631" actId="207"/>
        <pc:sldMkLst>
          <pc:docMk/>
          <pc:sldMk cId="275249191" sldId="400"/>
        </pc:sldMkLst>
        <pc:spChg chg="add del mod">
          <ac:chgData name="jonas santana" userId="88a4ba24561524a2" providerId="LiveId" clId="{AD7AFB51-C658-4992-B94F-2237C86D7731}" dt="2020-12-17T18:15:34.034" v="183" actId="478"/>
          <ac:spMkLst>
            <pc:docMk/>
            <pc:sldMk cId="275249191" sldId="400"/>
            <ac:spMk id="2" creationId="{CA5DAD21-D8AE-4305-97FF-4C9884458CED}"/>
          </ac:spMkLst>
        </pc:spChg>
        <pc:spChg chg="add del mod">
          <ac:chgData name="jonas santana" userId="88a4ba24561524a2" providerId="LiveId" clId="{AD7AFB51-C658-4992-B94F-2237C86D7731}" dt="2020-12-17T18:16:05.620" v="188" actId="478"/>
          <ac:spMkLst>
            <pc:docMk/>
            <pc:sldMk cId="275249191" sldId="400"/>
            <ac:spMk id="4" creationId="{65796CB0-5E0E-4AA9-8822-322786507779}"/>
          </ac:spMkLst>
        </pc:spChg>
        <pc:spChg chg="del">
          <ac:chgData name="jonas santana" userId="88a4ba24561524a2" providerId="LiveId" clId="{AD7AFB51-C658-4992-B94F-2237C86D7731}" dt="2020-12-17T18:15:06.257" v="173" actId="478"/>
          <ac:spMkLst>
            <pc:docMk/>
            <pc:sldMk cId="275249191" sldId="400"/>
            <ac:spMk id="5" creationId="{074208C8-FCDC-4010-B91C-F5136A92411C}"/>
          </ac:spMkLst>
        </pc:spChg>
        <pc:spChg chg="del">
          <ac:chgData name="jonas santana" userId="88a4ba24561524a2" providerId="LiveId" clId="{AD7AFB51-C658-4992-B94F-2237C86D7731}" dt="2020-12-17T18:15:01.339" v="172" actId="478"/>
          <ac:spMkLst>
            <pc:docMk/>
            <pc:sldMk cId="275249191" sldId="400"/>
            <ac:spMk id="6" creationId="{F5222A03-2183-4B8B-8179-3EC875316C54}"/>
          </ac:spMkLst>
        </pc:spChg>
        <pc:spChg chg="add del mod">
          <ac:chgData name="jonas santana" userId="88a4ba24561524a2" providerId="LiveId" clId="{AD7AFB51-C658-4992-B94F-2237C86D7731}" dt="2020-12-17T18:57:23.613" v="505" actId="478"/>
          <ac:spMkLst>
            <pc:docMk/>
            <pc:sldMk cId="275249191" sldId="400"/>
            <ac:spMk id="8" creationId="{E00162CB-CF68-4E05-9BA6-9E60E5CC9F57}"/>
          </ac:spMkLst>
        </pc:spChg>
        <pc:spChg chg="del">
          <ac:chgData name="jonas santana" userId="88a4ba24561524a2" providerId="LiveId" clId="{AD7AFB51-C658-4992-B94F-2237C86D7731}" dt="2020-12-17T18:15:08.039" v="174" actId="478"/>
          <ac:spMkLst>
            <pc:docMk/>
            <pc:sldMk cId="275249191" sldId="400"/>
            <ac:spMk id="11" creationId="{5C0B7CD9-D334-4FDE-96A9-E7469898210A}"/>
          </ac:spMkLst>
        </pc:spChg>
        <pc:spChg chg="add del mod">
          <ac:chgData name="jonas santana" userId="88a4ba24561524a2" providerId="LiveId" clId="{AD7AFB51-C658-4992-B94F-2237C86D7731}" dt="2020-12-17T18:57:25.158" v="506" actId="478"/>
          <ac:spMkLst>
            <pc:docMk/>
            <pc:sldMk cId="275249191" sldId="400"/>
            <ac:spMk id="12" creationId="{8ADDDBB5-B670-4176-805E-888703F56701}"/>
          </ac:spMkLst>
        </pc:spChg>
        <pc:spChg chg="add mod">
          <ac:chgData name="jonas santana" userId="88a4ba24561524a2" providerId="LiveId" clId="{AD7AFB51-C658-4992-B94F-2237C86D7731}" dt="2020-12-17T18:55:14.133" v="486"/>
          <ac:spMkLst>
            <pc:docMk/>
            <pc:sldMk cId="275249191" sldId="400"/>
            <ac:spMk id="13" creationId="{E2A05316-D6F3-40B0-819E-802124CAE358}"/>
          </ac:spMkLst>
        </pc:spChg>
        <pc:spChg chg="add mod">
          <ac:chgData name="jonas santana" userId="88a4ba24561524a2" providerId="LiveId" clId="{AD7AFB51-C658-4992-B94F-2237C86D7731}" dt="2020-12-17T18:55:14.133" v="486"/>
          <ac:spMkLst>
            <pc:docMk/>
            <pc:sldMk cId="275249191" sldId="400"/>
            <ac:spMk id="14" creationId="{7C1FD341-B82D-4920-864E-8A13FE263805}"/>
          </ac:spMkLst>
        </pc:spChg>
        <pc:spChg chg="add mod">
          <ac:chgData name="jonas santana" userId="88a4ba24561524a2" providerId="LiveId" clId="{AD7AFB51-C658-4992-B94F-2237C86D7731}" dt="2020-12-19T18:40:28.508" v="631" actId="207"/>
          <ac:spMkLst>
            <pc:docMk/>
            <pc:sldMk cId="275249191" sldId="400"/>
            <ac:spMk id="15" creationId="{60909471-4E95-452A-82EE-601662F1EFF2}"/>
          </ac:spMkLst>
        </pc:spChg>
        <pc:spChg chg="add mod">
          <ac:chgData name="jonas santana" userId="88a4ba24561524a2" providerId="LiveId" clId="{AD7AFB51-C658-4992-B94F-2237C86D7731}" dt="2020-12-19T18:40:24.898" v="630" actId="207"/>
          <ac:spMkLst>
            <pc:docMk/>
            <pc:sldMk cId="275249191" sldId="400"/>
            <ac:spMk id="17" creationId="{0DB58E89-A95C-4784-A300-EDA87A02CA9F}"/>
          </ac:spMkLst>
        </pc:spChg>
        <pc:picChg chg="add mod">
          <ac:chgData name="jonas santana" userId="88a4ba24561524a2" providerId="LiveId" clId="{AD7AFB51-C658-4992-B94F-2237C86D7731}" dt="2020-12-17T19:00:39.886" v="532" actId="14100"/>
          <ac:picMkLst>
            <pc:docMk/>
            <pc:sldMk cId="275249191" sldId="400"/>
            <ac:picMk id="2052" creationId="{2976A11B-5E9C-467C-8188-E0C374B15439}"/>
          </ac:picMkLst>
        </pc:pic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3179259689" sldId="401"/>
        </pc:sldMkLst>
        <pc:spChg chg="add del">
          <ac:chgData name="jonas santana" userId="88a4ba24561524a2" providerId="LiveId" clId="{AD7AFB51-C658-4992-B94F-2237C86D7731}" dt="2020-12-17T18:19:30.436" v="215" actId="478"/>
          <ac:spMkLst>
            <pc:docMk/>
            <pc:sldMk cId="3179259689" sldId="401"/>
            <ac:spMk id="2" creationId="{700DF2E2-6E4B-490B-8E30-2D852325E112}"/>
          </ac:spMkLst>
        </pc:spChg>
        <pc:spChg chg="add mod">
          <ac:chgData name="jonas santana" userId="88a4ba24561524a2" providerId="LiveId" clId="{AD7AFB51-C658-4992-B94F-2237C86D7731}" dt="2020-12-17T19:02:03.615" v="534" actId="14100"/>
          <ac:spMkLst>
            <pc:docMk/>
            <pc:sldMk cId="3179259689" sldId="401"/>
            <ac:spMk id="7" creationId="{0CCFECF2-0BE1-4986-8DC9-F394FAAD3B97}"/>
          </ac:spMkLst>
        </pc:spChg>
        <pc:spChg chg="mod">
          <ac:chgData name="jonas santana" userId="88a4ba24561524a2" providerId="LiveId" clId="{AD7AFB51-C658-4992-B94F-2237C86D7731}" dt="2020-12-19T18:41:05.932" v="633" actId="207"/>
          <ac:spMkLst>
            <pc:docMk/>
            <pc:sldMk cId="3179259689" sldId="401"/>
            <ac:spMk id="8" creationId="{E00162CB-CF68-4E05-9BA6-9E60E5CC9F57}"/>
          </ac:spMkLst>
        </pc:spChg>
        <pc:spChg chg="add mod">
          <ac:chgData name="jonas santana" userId="88a4ba24561524a2" providerId="LiveId" clId="{AD7AFB51-C658-4992-B94F-2237C86D7731}" dt="2020-12-19T18:49:10.705" v="748" actId="20577"/>
          <ac:spMkLst>
            <pc:docMk/>
            <pc:sldMk cId="3179259689" sldId="401"/>
            <ac:spMk id="10" creationId="{2017CD6A-F347-4543-A8BB-91BBB8A93378}"/>
          </ac:spMkLst>
        </pc:spChg>
        <pc:spChg chg="add mod">
          <ac:chgData name="jonas santana" userId="88a4ba24561524a2" providerId="LiveId" clId="{AD7AFB51-C658-4992-B94F-2237C86D7731}" dt="2020-12-17T18:55:01.508" v="483"/>
          <ac:spMkLst>
            <pc:docMk/>
            <pc:sldMk cId="3179259689" sldId="401"/>
            <ac:spMk id="11" creationId="{09D88167-F942-4C07-8624-659722EF8681}"/>
          </ac:spMkLst>
        </pc:spChg>
        <pc:spChg chg="del">
          <ac:chgData name="jonas santana" userId="88a4ba24561524a2" providerId="LiveId" clId="{AD7AFB51-C658-4992-B94F-2237C86D7731}" dt="2020-12-17T18:19:30.436" v="215" actId="478"/>
          <ac:spMkLst>
            <pc:docMk/>
            <pc:sldMk cId="3179259689" sldId="401"/>
            <ac:spMk id="12" creationId="{8ADDDBB5-B670-4176-805E-888703F56701}"/>
          </ac:spMkLst>
        </pc:spChg>
        <pc:spChg chg="add mod">
          <ac:chgData name="jonas santana" userId="88a4ba24561524a2" providerId="LiveId" clId="{AD7AFB51-C658-4992-B94F-2237C86D7731}" dt="2020-12-17T18:55:01.508" v="483"/>
          <ac:spMkLst>
            <pc:docMk/>
            <pc:sldMk cId="3179259689" sldId="401"/>
            <ac:spMk id="13" creationId="{B6D2F813-BBE2-4AF1-B700-4B4A05DD8BEB}"/>
          </ac:spMkLst>
        </pc:spChg>
        <pc:picChg chg="add mod">
          <ac:chgData name="jonas santana" userId="88a4ba24561524a2" providerId="LiveId" clId="{AD7AFB51-C658-4992-B94F-2237C86D7731}" dt="2020-12-17T19:02:23.100" v="542" actId="1076"/>
          <ac:picMkLst>
            <pc:docMk/>
            <pc:sldMk cId="3179259689" sldId="401"/>
            <ac:picMk id="3075" creationId="{169BE79E-F872-4A3C-B462-75DF4661CA06}"/>
          </ac:picMkLst>
        </pc:pic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79259689" sldId="401"/>
            <ac:inkMk id="2" creationId="{72537C4F-0EE1-42FE-81A5-11C4D977C5B4}"/>
          </ac:inkMkLst>
        </pc:inkChg>
        <pc:inkChg chg="add del">
          <ac:chgData name="jonas santana" userId="88a4ba24561524a2" providerId="LiveId" clId="{AD7AFB51-C658-4992-B94F-2237C86D7731}" dt="2020-12-23T01:15:20.126" v="909" actId="478"/>
          <ac:inkMkLst>
            <pc:docMk/>
            <pc:sldMk cId="3179259689" sldId="401"/>
            <ac:inkMk id="2" creationId="{B2F9B9E9-FC3A-4E02-9463-4D361151FE16}"/>
          </ac:inkMkLst>
        </pc:inkChg>
      </pc:sldChg>
      <pc:sldChg chg="addSp delSp modSp add mod modNotesTx">
        <pc:chgData name="jonas santana" userId="88a4ba24561524a2" providerId="LiveId" clId="{AD7AFB51-C658-4992-B94F-2237C86D7731}" dt="2020-12-24T00:20:28.093" v="965"/>
        <pc:sldMkLst>
          <pc:docMk/>
          <pc:sldMk cId="967444161" sldId="402"/>
        </pc:sldMkLst>
        <pc:spChg chg="del">
          <ac:chgData name="jonas santana" userId="88a4ba24561524a2" providerId="LiveId" clId="{AD7AFB51-C658-4992-B94F-2237C86D7731}" dt="2020-12-17T18:55:36.950" v="490" actId="478"/>
          <ac:spMkLst>
            <pc:docMk/>
            <pc:sldMk cId="967444161" sldId="402"/>
            <ac:spMk id="5" creationId="{074208C8-FCDC-4010-B91C-F5136A92411C}"/>
          </ac:spMkLst>
        </pc:spChg>
        <pc:spChg chg="del">
          <ac:chgData name="jonas santana" userId="88a4ba24561524a2" providerId="LiveId" clId="{AD7AFB51-C658-4992-B94F-2237C86D7731}" dt="2020-12-17T18:51:39.920" v="425" actId="478"/>
          <ac:spMkLst>
            <pc:docMk/>
            <pc:sldMk cId="967444161" sldId="402"/>
            <ac:spMk id="6" creationId="{F5222A03-2183-4B8B-8179-3EC875316C54}"/>
          </ac:spMkLst>
        </pc:spChg>
        <pc:spChg chg="del">
          <ac:chgData name="jonas santana" userId="88a4ba24561524a2" providerId="LiveId" clId="{AD7AFB51-C658-4992-B94F-2237C86D7731}" dt="2020-12-17T18:51:38.061" v="424" actId="478"/>
          <ac:spMkLst>
            <pc:docMk/>
            <pc:sldMk cId="967444161" sldId="402"/>
            <ac:spMk id="7" creationId="{AD078115-CA45-4B02-A6E6-052C18F6B9C5}"/>
          </ac:spMkLst>
        </pc:spChg>
        <pc:spChg chg="add del mod">
          <ac:chgData name="jonas santana" userId="88a4ba24561524a2" providerId="LiveId" clId="{AD7AFB51-C658-4992-B94F-2237C86D7731}" dt="2020-12-19T19:02:20.108" v="875" actId="14100"/>
          <ac:spMkLst>
            <pc:docMk/>
            <pc:sldMk cId="967444161" sldId="402"/>
            <ac:spMk id="8" creationId="{F4BD4F47-7821-470E-8674-C4FE1A56F405}"/>
          </ac:spMkLst>
        </pc:spChg>
        <pc:spChg chg="add mod">
          <ac:chgData name="jonas santana" userId="88a4ba24561524a2" providerId="LiveId" clId="{AD7AFB51-C658-4992-B94F-2237C86D7731}" dt="2020-12-17T18:55:38.516" v="491"/>
          <ac:spMkLst>
            <pc:docMk/>
            <pc:sldMk cId="967444161" sldId="402"/>
            <ac:spMk id="10" creationId="{735EA8DC-8AF3-4D40-9040-007F1BEB935B}"/>
          </ac:spMkLst>
        </pc:spChg>
        <pc:spChg chg="add mod">
          <ac:chgData name="jonas santana" userId="88a4ba24561524a2" providerId="LiveId" clId="{AD7AFB51-C658-4992-B94F-2237C86D7731}" dt="2020-12-17T18:55:38.516" v="491"/>
          <ac:spMkLst>
            <pc:docMk/>
            <pc:sldMk cId="967444161" sldId="402"/>
            <ac:spMk id="11" creationId="{5732E8D1-764F-4700-821B-47AD598213ED}"/>
          </ac:spMkLst>
        </pc:spChg>
        <pc:graphicFrameChg chg="add del">
          <ac:chgData name="jonas santana" userId="88a4ba24561524a2" providerId="LiveId" clId="{AD7AFB51-C658-4992-B94F-2237C86D7731}" dt="2020-12-19T19:02:15.836" v="874" actId="26606"/>
          <ac:graphicFrameMkLst>
            <pc:docMk/>
            <pc:sldMk cId="967444161" sldId="402"/>
            <ac:graphicFrameMk id="13" creationId="{A078D5D1-581F-47CE-9F0F-C97843C827E8}"/>
          </ac:graphicFrameMkLst>
        </pc:graphicFrameChg>
        <pc:picChg chg="add mod">
          <ac:chgData name="jonas santana" userId="88a4ba24561524a2" providerId="LiveId" clId="{AD7AFB51-C658-4992-B94F-2237C86D7731}" dt="2020-12-19T19:02:33.129" v="880" actId="14100"/>
          <ac:picMkLst>
            <pc:docMk/>
            <pc:sldMk cId="967444161" sldId="402"/>
            <ac:picMk id="6" creationId="{1CA7E989-B039-4DD4-901D-1E097B87A64D}"/>
          </ac:picMkLst>
        </pc:pic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967444161" sldId="402"/>
            <ac:inkMk id="2" creationId="{30AC1883-5CB0-462D-852A-428C734958EC}"/>
          </ac:inkMkLst>
        </pc:inkChg>
      </pc:sldChg>
      <pc:sldChg chg="addSp delSp modSp add del mod ord">
        <pc:chgData name="jonas santana" userId="88a4ba24561524a2" providerId="LiveId" clId="{AD7AFB51-C658-4992-B94F-2237C86D7731}" dt="2020-12-23T21:59:52.366" v="945" actId="47"/>
        <pc:sldMkLst>
          <pc:docMk/>
          <pc:sldMk cId="2449641208" sldId="403"/>
        </pc:sldMkLst>
        <pc:spChg chg="add del">
          <ac:chgData name="jonas santana" userId="88a4ba24561524a2" providerId="LiveId" clId="{AD7AFB51-C658-4992-B94F-2237C86D7731}" dt="2020-12-17T18:40:08.536" v="274"/>
          <ac:spMkLst>
            <pc:docMk/>
            <pc:sldMk cId="2449641208" sldId="403"/>
            <ac:spMk id="2" creationId="{C8707A4E-047C-471C-B565-8A719243228A}"/>
          </ac:spMkLst>
        </pc:spChg>
        <pc:spChg chg="add del mod">
          <ac:chgData name="jonas santana" userId="88a4ba24561524a2" providerId="LiveId" clId="{AD7AFB51-C658-4992-B94F-2237C86D7731}" dt="2020-12-23T21:58:26.093" v="936" actId="478"/>
          <ac:spMkLst>
            <pc:docMk/>
            <pc:sldMk cId="2449641208" sldId="403"/>
            <ac:spMk id="7" creationId="{5BED6DC6-BFEF-4BD3-A2DF-AF5A90005B8D}"/>
          </ac:spMkLst>
        </pc:spChg>
        <pc:spChg chg="del">
          <ac:chgData name="jonas santana" userId="88a4ba24561524a2" providerId="LiveId" clId="{AD7AFB51-C658-4992-B94F-2237C86D7731}" dt="2020-12-17T18:40:02.939" v="271" actId="478"/>
          <ac:spMkLst>
            <pc:docMk/>
            <pc:sldMk cId="2449641208" sldId="403"/>
            <ac:spMk id="10" creationId="{6F6D6ECA-8686-4234-B7B7-5F596E2DA0D8}"/>
          </ac:spMkLst>
        </pc:spChg>
        <pc:spChg chg="add del mod">
          <ac:chgData name="jonas santana" userId="88a4ba24561524a2" providerId="LiveId" clId="{AD7AFB51-C658-4992-B94F-2237C86D7731}" dt="2020-12-23T21:58:24.496" v="935" actId="478"/>
          <ac:spMkLst>
            <pc:docMk/>
            <pc:sldMk cId="2449641208" sldId="403"/>
            <ac:spMk id="11" creationId="{DD0C63E3-6B93-45D2-A665-B497E31D4C92}"/>
          </ac:spMkLst>
        </pc:spChg>
        <pc:spChg chg="del">
          <ac:chgData name="jonas santana" userId="88a4ba24561524a2" providerId="LiveId" clId="{AD7AFB51-C658-4992-B94F-2237C86D7731}" dt="2020-12-17T18:40:04.980" v="272" actId="478"/>
          <ac:spMkLst>
            <pc:docMk/>
            <pc:sldMk cId="2449641208" sldId="403"/>
            <ac:spMk id="12" creationId="{D0D45757-22C4-467F-8518-3C419F500874}"/>
          </ac:spMkLst>
        </pc:spChg>
        <pc:picChg chg="add del mod modCrop">
          <ac:chgData name="jonas santana" userId="88a4ba24561524a2" providerId="LiveId" clId="{AD7AFB51-C658-4992-B94F-2237C86D7731}" dt="2020-12-23T21:59:49.629" v="944" actId="478"/>
          <ac:picMkLst>
            <pc:docMk/>
            <pc:sldMk cId="2449641208" sldId="403"/>
            <ac:picMk id="3" creationId="{D8C1C2F7-1F66-4B8D-A876-AFC57D656014}"/>
          </ac:picMkLst>
        </pc:picChg>
        <pc:picChg chg="add del mod">
          <ac:chgData name="jonas santana" userId="88a4ba24561524a2" providerId="LiveId" clId="{AD7AFB51-C658-4992-B94F-2237C86D7731}" dt="2020-12-23T21:58:27.825" v="937" actId="478"/>
          <ac:picMkLst>
            <pc:docMk/>
            <pc:sldMk cId="2449641208" sldId="403"/>
            <ac:picMk id="4099" creationId="{EA8411E9-07EF-4346-8767-A43952A9BDF4}"/>
          </ac:picMkLst>
        </pc:picChg>
        <pc:inkChg chg="add del">
          <ac:chgData name="jonas santana" userId="88a4ba24561524a2" providerId="LiveId" clId="{AD7AFB51-C658-4992-B94F-2237C86D7731}" dt="2020-12-23T01:15:34.595" v="915" actId="478"/>
          <ac:inkMkLst>
            <pc:docMk/>
            <pc:sldMk cId="2449641208" sldId="403"/>
            <ac:inkMk id="2" creationId="{0BFAE732-03A1-441C-ACED-3BDF2FD41C8F}"/>
          </ac:inkMkLst>
        </pc:inkChg>
      </pc:sldChg>
      <pc:sldChg chg="addSp delSp modSp add mod ord">
        <pc:chgData name="jonas santana" userId="88a4ba24561524a2" providerId="LiveId" clId="{AD7AFB51-C658-4992-B94F-2237C86D7731}" dt="2020-12-24T00:20:28.093" v="965"/>
        <pc:sldMkLst>
          <pc:docMk/>
          <pc:sldMk cId="4166423934" sldId="404"/>
        </pc:sldMkLst>
        <pc:spChg chg="add mod">
          <ac:chgData name="jonas santana" userId="88a4ba24561524a2" providerId="LiveId" clId="{AD7AFB51-C658-4992-B94F-2237C86D7731}" dt="2020-12-19T18:42:19.506" v="650" actId="1076"/>
          <ac:spMkLst>
            <pc:docMk/>
            <pc:sldMk cId="4166423934" sldId="404"/>
            <ac:spMk id="6" creationId="{0D0B90C1-6723-4408-8A97-B99776E18E8B}"/>
          </ac:spMkLst>
        </pc:spChg>
        <pc:spChg chg="del">
          <ac:chgData name="jonas santana" userId="88a4ba24561524a2" providerId="LiveId" clId="{AD7AFB51-C658-4992-B94F-2237C86D7731}" dt="2020-12-17T18:41:48.053" v="302" actId="478"/>
          <ac:spMkLst>
            <pc:docMk/>
            <pc:sldMk cId="4166423934" sldId="404"/>
            <ac:spMk id="7" creationId="{5BED6DC6-BFEF-4BD3-A2DF-AF5A90005B8D}"/>
          </ac:spMkLst>
        </pc:spChg>
        <pc:spChg chg="add mod">
          <ac:chgData name="jonas santana" userId="88a4ba24561524a2" providerId="LiveId" clId="{AD7AFB51-C658-4992-B94F-2237C86D7731}" dt="2020-12-19T18:43:56.441" v="664" actId="1076"/>
          <ac:spMkLst>
            <pc:docMk/>
            <pc:sldMk cId="4166423934" sldId="404"/>
            <ac:spMk id="8" creationId="{2DB12CC4-352B-4A3B-BCCD-4EE0655636CC}"/>
          </ac:spMkLst>
        </pc:spChg>
        <pc:spChg chg="del">
          <ac:chgData name="jonas santana" userId="88a4ba24561524a2" providerId="LiveId" clId="{AD7AFB51-C658-4992-B94F-2237C86D7731}" dt="2020-12-17T18:41:49.357" v="303" actId="478"/>
          <ac:spMkLst>
            <pc:docMk/>
            <pc:sldMk cId="4166423934" sldId="404"/>
            <ac:spMk id="11" creationId="{DD0C63E3-6B93-45D2-A665-B497E31D4C92}"/>
          </ac:spMkLst>
        </pc:spChg>
        <pc:picChg chg="add mod">
          <ac:chgData name="jonas santana" userId="88a4ba24561524a2" providerId="LiveId" clId="{AD7AFB51-C658-4992-B94F-2237C86D7731}" dt="2020-12-19T18:43:58.625" v="665" actId="1076"/>
          <ac:picMkLst>
            <pc:docMk/>
            <pc:sldMk cId="4166423934" sldId="404"/>
            <ac:picMk id="7170" creationId="{66E2AAA5-9F96-4801-B46D-185542AB8FF8}"/>
          </ac:picMkLst>
        </pc:picChg>
        <pc:inkChg chg="add del">
          <ac:chgData name="jonas santana" userId="88a4ba24561524a2" providerId="LiveId" clId="{AD7AFB51-C658-4992-B94F-2237C86D7731}" dt="2020-12-23T01:15:39.782" v="916" actId="478"/>
          <ac:inkMkLst>
            <pc:docMk/>
            <pc:sldMk cId="4166423934" sldId="404"/>
            <ac:inkMk id="2" creationId="{1A512AFB-B7BB-48F1-A1B8-F52B4384F0CE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4166423934" sldId="404"/>
            <ac:inkMk id="2" creationId="{244C8EBC-3332-4DBB-9F95-58D211DE7160}"/>
          </ac:inkMkLst>
        </pc:ink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768759892" sldId="405"/>
        </pc:sldMkLst>
        <pc:spChg chg="add del">
          <ac:chgData name="jonas santana" userId="88a4ba24561524a2" providerId="LiveId" clId="{AD7AFB51-C658-4992-B94F-2237C86D7731}" dt="2020-12-17T18:43:21.555" v="323" actId="478"/>
          <ac:spMkLst>
            <pc:docMk/>
            <pc:sldMk cId="768759892" sldId="405"/>
            <ac:spMk id="2" creationId="{520E6BCD-D74D-4BA7-A462-491E674B3D12}"/>
          </ac:spMkLst>
        </pc:spChg>
        <pc:spChg chg="add mod">
          <ac:chgData name="jonas santana" userId="88a4ba24561524a2" providerId="LiveId" clId="{AD7AFB51-C658-4992-B94F-2237C86D7731}" dt="2020-12-19T18:44:56.433" v="685" actId="20577"/>
          <ac:spMkLst>
            <pc:docMk/>
            <pc:sldMk cId="768759892" sldId="405"/>
            <ac:spMk id="7" creationId="{9212A7FF-D7E2-4F55-8C5D-4E30617D5C06}"/>
          </ac:spMkLst>
        </pc:spChg>
        <pc:spChg chg="del">
          <ac:chgData name="jonas santana" userId="88a4ba24561524a2" providerId="LiveId" clId="{AD7AFB51-C658-4992-B94F-2237C86D7731}" dt="2020-12-17T18:43:10.149" v="321" actId="478"/>
          <ac:spMkLst>
            <pc:docMk/>
            <pc:sldMk cId="768759892" sldId="405"/>
            <ac:spMk id="8" creationId="{2DB12CC4-352B-4A3B-BCCD-4EE0655636CC}"/>
          </ac:spMkLst>
        </pc:spChg>
        <pc:picChg chg="add mod">
          <ac:chgData name="jonas santana" userId="88a4ba24561524a2" providerId="LiveId" clId="{AD7AFB51-C658-4992-B94F-2237C86D7731}" dt="2020-12-19T18:46:15.209" v="689" actId="732"/>
          <ac:picMkLst>
            <pc:docMk/>
            <pc:sldMk cId="768759892" sldId="405"/>
            <ac:picMk id="1026" creationId="{C3384D27-38EE-4C05-904C-04076100AAD9}"/>
          </ac:picMkLst>
        </pc:picChg>
        <pc:inkChg chg="add del">
          <ac:chgData name="jonas santana" userId="88a4ba24561524a2" providerId="LiveId" clId="{AD7AFB51-C658-4992-B94F-2237C86D7731}" dt="2020-12-23T01:15:43.407" v="917" actId="478"/>
          <ac:inkMkLst>
            <pc:docMk/>
            <pc:sldMk cId="768759892" sldId="405"/>
            <ac:inkMk id="2" creationId="{A5FF3442-5ADC-46D5-8905-F55827F6D818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768759892" sldId="405"/>
            <ac:inkMk id="2" creationId="{F1798E26-916D-42DB-A8AC-CD48B33DACC8}"/>
          </ac:inkMkLst>
        </pc:ink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3145009005" sldId="406"/>
        </pc:sldMkLst>
        <pc:spChg chg="add del">
          <ac:chgData name="jonas santana" userId="88a4ba24561524a2" providerId="LiveId" clId="{AD7AFB51-C658-4992-B94F-2237C86D7731}" dt="2020-12-17T18:45:32.868" v="356"/>
          <ac:spMkLst>
            <pc:docMk/>
            <pc:sldMk cId="3145009005" sldId="406"/>
            <ac:spMk id="3" creationId="{6C0DD293-CA38-4574-B9A8-69BE29299A59}"/>
          </ac:spMkLst>
        </pc:spChg>
        <pc:spChg chg="mod">
          <ac:chgData name="jonas santana" userId="88a4ba24561524a2" providerId="LiveId" clId="{AD7AFB51-C658-4992-B94F-2237C86D7731}" dt="2020-12-19T18:49:41.057" v="760" actId="113"/>
          <ac:spMkLst>
            <pc:docMk/>
            <pc:sldMk cId="3145009005" sldId="406"/>
            <ac:spMk id="6" creationId="{0D0B90C1-6723-4408-8A97-B99776E18E8B}"/>
          </ac:spMkLst>
        </pc:spChg>
        <pc:spChg chg="del">
          <ac:chgData name="jonas santana" userId="88a4ba24561524a2" providerId="LiveId" clId="{AD7AFB51-C658-4992-B94F-2237C86D7731}" dt="2020-12-17T18:44:51.195" v="346" actId="478"/>
          <ac:spMkLst>
            <pc:docMk/>
            <pc:sldMk cId="3145009005" sldId="406"/>
            <ac:spMk id="7" creationId="{9212A7FF-D7E2-4F55-8C5D-4E30617D5C06}"/>
          </ac:spMkLst>
        </pc:spChg>
        <pc:spChg chg="add mod">
          <ac:chgData name="jonas santana" userId="88a4ba24561524a2" providerId="LiveId" clId="{AD7AFB51-C658-4992-B94F-2237C86D7731}" dt="2020-12-19T18:46:44.911" v="716" actId="207"/>
          <ac:spMkLst>
            <pc:docMk/>
            <pc:sldMk cId="3145009005" sldId="406"/>
            <ac:spMk id="8" creationId="{A0E36052-DBB5-42F9-A348-928890DF969C}"/>
          </ac:spMkLst>
        </pc:spChg>
        <pc:spChg chg="add mod">
          <ac:chgData name="jonas santana" userId="88a4ba24561524a2" providerId="LiveId" clId="{AD7AFB51-C658-4992-B94F-2237C86D7731}" dt="2020-12-19T18:46:50.311" v="718" actId="255"/>
          <ac:spMkLst>
            <pc:docMk/>
            <pc:sldMk cId="3145009005" sldId="406"/>
            <ac:spMk id="10" creationId="{3F089D68-D2CF-42BA-9A75-CA742C6CA244}"/>
          </ac:spMkLst>
        </pc:spChg>
        <pc:inkChg chg="add del">
          <ac:chgData name="jonas santana" userId="88a4ba24561524a2" providerId="LiveId" clId="{AD7AFB51-C658-4992-B94F-2237C86D7731}" dt="2020-12-23T01:15:46.985" v="918" actId="478"/>
          <ac:inkMkLst>
            <pc:docMk/>
            <pc:sldMk cId="3145009005" sldId="406"/>
            <ac:inkMk id="2" creationId="{68250941-3AEC-4104-BC7D-2369EF3AEAF4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45009005" sldId="406"/>
            <ac:inkMk id="2" creationId="{A035FE0F-EC1A-4CFE-BF33-08382A313549}"/>
          </ac:inkMkLst>
        </pc:ink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253995149" sldId="407"/>
        </pc:sldMkLst>
        <pc:spChg chg="mod">
          <ac:chgData name="jonas santana" userId="88a4ba24561524a2" providerId="LiveId" clId="{AD7AFB51-C658-4992-B94F-2237C86D7731}" dt="2020-12-19T18:49:54.112" v="761" actId="207"/>
          <ac:spMkLst>
            <pc:docMk/>
            <pc:sldMk cId="253995149" sldId="407"/>
            <ac:spMk id="6" creationId="{0D0B90C1-6723-4408-8A97-B99776E18E8B}"/>
          </ac:spMkLst>
        </pc:spChg>
        <pc:spChg chg="add mod">
          <ac:chgData name="jonas santana" userId="88a4ba24561524a2" providerId="LiveId" clId="{AD7AFB51-C658-4992-B94F-2237C86D7731}" dt="2020-12-19T18:49:57.812" v="766" actId="20577"/>
          <ac:spMkLst>
            <pc:docMk/>
            <pc:sldMk cId="253995149" sldId="407"/>
            <ac:spMk id="7" creationId="{D5CB75B2-7101-402C-BA30-E824DA887DFA}"/>
          </ac:spMkLst>
        </pc:spChg>
        <pc:spChg chg="del">
          <ac:chgData name="jonas santana" userId="88a4ba24561524a2" providerId="LiveId" clId="{AD7AFB51-C658-4992-B94F-2237C86D7731}" dt="2020-12-17T18:47:40.048" v="380" actId="478"/>
          <ac:spMkLst>
            <pc:docMk/>
            <pc:sldMk cId="253995149" sldId="407"/>
            <ac:spMk id="8" creationId="{A0E36052-DBB5-42F9-A348-928890DF969C}"/>
          </ac:spMkLst>
        </pc:spChg>
        <pc:spChg chg="del">
          <ac:chgData name="jonas santana" userId="88a4ba24561524a2" providerId="LiveId" clId="{AD7AFB51-C658-4992-B94F-2237C86D7731}" dt="2020-12-17T18:47:42.017" v="381" actId="478"/>
          <ac:spMkLst>
            <pc:docMk/>
            <pc:sldMk cId="253995149" sldId="407"/>
            <ac:spMk id="10" creationId="{3F089D68-D2CF-42BA-9A75-CA742C6CA244}"/>
          </ac:spMkLst>
        </pc:spChg>
        <pc:spChg chg="add mod">
          <ac:chgData name="jonas santana" userId="88a4ba24561524a2" providerId="LiveId" clId="{AD7AFB51-C658-4992-B94F-2237C86D7731}" dt="2020-12-17T18:55:32.307" v="489"/>
          <ac:spMkLst>
            <pc:docMk/>
            <pc:sldMk cId="253995149" sldId="407"/>
            <ac:spMk id="11" creationId="{E552225B-9445-4BFD-A7CB-D757B826CFEA}"/>
          </ac:spMkLst>
        </pc:spChg>
        <pc:spChg chg="add mod">
          <ac:chgData name="jonas santana" userId="88a4ba24561524a2" providerId="LiveId" clId="{AD7AFB51-C658-4992-B94F-2237C86D7731}" dt="2020-12-17T18:55:32.307" v="489"/>
          <ac:spMkLst>
            <pc:docMk/>
            <pc:sldMk cId="253995149" sldId="407"/>
            <ac:spMk id="12" creationId="{289FB5ED-8BDE-4096-9C6B-B9C23F70C0AD}"/>
          </ac:spMkLst>
        </pc:spChg>
        <pc:picChg chg="add del">
          <ac:chgData name="jonas santana" userId="88a4ba24561524a2" providerId="LiveId" clId="{AD7AFB51-C658-4992-B94F-2237C86D7731}" dt="2020-12-17T19:06:46.763" v="564" actId="478"/>
          <ac:picMkLst>
            <pc:docMk/>
            <pc:sldMk cId="253995149" sldId="407"/>
            <ac:picMk id="8194" creationId="{91954ADB-BAFA-4359-9152-4381BF4567B1}"/>
          </ac:picMkLst>
        </pc:picChg>
        <pc:picChg chg="add mod">
          <ac:chgData name="jonas santana" userId="88a4ba24561524a2" providerId="LiveId" clId="{AD7AFB51-C658-4992-B94F-2237C86D7731}" dt="2020-12-17T19:07:50.145" v="567" actId="14100"/>
          <ac:picMkLst>
            <pc:docMk/>
            <pc:sldMk cId="253995149" sldId="407"/>
            <ac:picMk id="8196" creationId="{E93F6D04-20CE-4C1A-A6D1-CEF668F8D10E}"/>
          </ac:picMkLst>
        </pc:picChg>
        <pc:inkChg chg="add">
          <ac:chgData name="jonas santana" userId="88a4ba24561524a2" providerId="LiveId" clId="{AD7AFB51-C658-4992-B94F-2237C86D7731}" dt="2020-12-22T01:31:18.780" v="907"/>
          <ac:inkMkLst>
            <pc:docMk/>
            <pc:sldMk cId="253995149" sldId="407"/>
            <ac:inkMk id="2" creationId="{DB889E3C-25A8-40A7-A891-ACEAD7AE27DF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253995149" sldId="407"/>
            <ac:inkMk id="3" creationId="{AC1FD92E-91FF-48AF-AE01-5B64A0AF3145}"/>
          </ac:inkMkLst>
        </pc:ink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315299346" sldId="408"/>
        </pc:sldMkLst>
        <pc:spChg chg="mod">
          <ac:chgData name="jonas santana" userId="88a4ba24561524a2" providerId="LiveId" clId="{AD7AFB51-C658-4992-B94F-2237C86D7731}" dt="2020-12-19T18:50:03.344" v="767" actId="207"/>
          <ac:spMkLst>
            <pc:docMk/>
            <pc:sldMk cId="315299346" sldId="408"/>
            <ac:spMk id="6" creationId="{0D0B90C1-6723-4408-8A97-B99776E18E8B}"/>
          </ac:spMkLst>
        </pc:spChg>
        <pc:spChg chg="del">
          <ac:chgData name="jonas santana" userId="88a4ba24561524a2" providerId="LiveId" clId="{AD7AFB51-C658-4992-B94F-2237C86D7731}" dt="2020-12-17T18:49:23.270" v="394" actId="478"/>
          <ac:spMkLst>
            <pc:docMk/>
            <pc:sldMk cId="315299346" sldId="408"/>
            <ac:spMk id="7" creationId="{D5CB75B2-7101-402C-BA30-E824DA887DFA}"/>
          </ac:spMkLst>
        </pc:spChg>
        <pc:spChg chg="add mod">
          <ac:chgData name="jonas santana" userId="88a4ba24561524a2" providerId="LiveId" clId="{AD7AFB51-C658-4992-B94F-2237C86D7731}" dt="2020-12-19T18:51:23.327" v="785" actId="1076"/>
          <ac:spMkLst>
            <pc:docMk/>
            <pc:sldMk cId="315299346" sldId="408"/>
            <ac:spMk id="8" creationId="{663DE3A0-AF78-43EF-88C7-B7619AF15151}"/>
          </ac:spMkLst>
        </pc:spChg>
        <pc:spChg chg="add mod">
          <ac:chgData name="jonas santana" userId="88a4ba24561524a2" providerId="LiveId" clId="{AD7AFB51-C658-4992-B94F-2237C86D7731}" dt="2020-12-17T18:50:58.254" v="422" actId="14100"/>
          <ac:spMkLst>
            <pc:docMk/>
            <pc:sldMk cId="315299346" sldId="408"/>
            <ac:spMk id="10" creationId="{0F7274B9-C364-4E6B-90B9-C27FA6967654}"/>
          </ac:spMkLst>
        </pc:spChg>
        <pc:spChg chg="add mod">
          <ac:chgData name="jonas santana" userId="88a4ba24561524a2" providerId="LiveId" clId="{AD7AFB51-C658-4992-B94F-2237C86D7731}" dt="2020-12-19T18:51:30.007" v="788" actId="1076"/>
          <ac:spMkLst>
            <pc:docMk/>
            <pc:sldMk cId="315299346" sldId="408"/>
            <ac:spMk id="11" creationId="{701ED749-5173-4083-BC54-C63906C407A1}"/>
          </ac:spMkLst>
        </pc:spChg>
        <pc:picChg chg="add mod">
          <ac:chgData name="jonas santana" userId="88a4ba24561524a2" providerId="LiveId" clId="{AD7AFB51-C658-4992-B94F-2237C86D7731}" dt="2020-12-19T18:51:32.053" v="789" actId="1076"/>
          <ac:picMkLst>
            <pc:docMk/>
            <pc:sldMk cId="315299346" sldId="408"/>
            <ac:picMk id="3074" creationId="{E26D42BE-DB00-42F6-BD5D-E951FF64C612}"/>
          </ac:picMkLst>
        </pc:picChg>
        <pc:inkChg chg="add del">
          <ac:chgData name="jonas santana" userId="88a4ba24561524a2" providerId="LiveId" clId="{AD7AFB51-C658-4992-B94F-2237C86D7731}" dt="2020-12-23T01:15:51.268" v="919" actId="478"/>
          <ac:inkMkLst>
            <pc:docMk/>
            <pc:sldMk cId="315299346" sldId="408"/>
            <ac:inkMk id="2" creationId="{75B821D2-BDCC-4DAB-B5E6-C7FCF1EAB0EF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5299346" sldId="408"/>
            <ac:inkMk id="2" creationId="{DBA7056B-6D99-4193-AE03-A87F9FC49057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5299346" sldId="408"/>
            <ac:inkMk id="3" creationId="{0740A553-A32C-478E-BDC4-9189C8245552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5299346" sldId="408"/>
            <ac:inkMk id="4" creationId="{A797DF50-5706-4A3F-8530-4FDB88E9732F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315299346" sldId="408"/>
            <ac:inkMk id="5" creationId="{73FA2B5A-63B9-404E-91EA-0D22F1DF1B76}"/>
          </ac:inkMkLst>
        </pc:inkChg>
      </pc:sldChg>
      <pc:sldChg chg="addSp delSp modSp add mod">
        <pc:chgData name="jonas santana" userId="88a4ba24561524a2" providerId="LiveId" clId="{AD7AFB51-C658-4992-B94F-2237C86D7731}" dt="2020-12-19T18:56:53.484" v="829" actId="1076"/>
        <pc:sldMkLst>
          <pc:docMk/>
          <pc:sldMk cId="3622577318" sldId="409"/>
        </pc:sldMkLst>
        <pc:spChg chg="del">
          <ac:chgData name="jonas santana" userId="88a4ba24561524a2" providerId="LiveId" clId="{AD7AFB51-C658-4992-B94F-2237C86D7731}" dt="2020-12-17T18:55:47.661" v="494" actId="478"/>
          <ac:spMkLst>
            <pc:docMk/>
            <pc:sldMk cId="3622577318" sldId="409"/>
            <ac:spMk id="5" creationId="{074208C8-FCDC-4010-B91C-F5136A92411C}"/>
          </ac:spMkLst>
        </pc:spChg>
        <pc:spChg chg="del">
          <ac:chgData name="jonas santana" userId="88a4ba24561524a2" providerId="LiveId" clId="{AD7AFB51-C658-4992-B94F-2237C86D7731}" dt="2020-12-17T18:55:49.058" v="495" actId="478"/>
          <ac:spMkLst>
            <pc:docMk/>
            <pc:sldMk cId="3622577318" sldId="409"/>
            <ac:spMk id="6" creationId="{F5222A03-2183-4B8B-8179-3EC875316C54}"/>
          </ac:spMkLst>
        </pc:spChg>
        <pc:spChg chg="mod">
          <ac:chgData name="jonas santana" userId="88a4ba24561524a2" providerId="LiveId" clId="{AD7AFB51-C658-4992-B94F-2237C86D7731}" dt="2020-12-19T18:51:59.784" v="795" actId="207"/>
          <ac:spMkLst>
            <pc:docMk/>
            <pc:sldMk cId="3622577318" sldId="409"/>
            <ac:spMk id="7" creationId="{AD078115-CA45-4B02-A6E6-052C18F6B9C5}"/>
          </ac:spMkLst>
        </pc:spChg>
        <pc:spChg chg="add mod">
          <ac:chgData name="jonas santana" userId="88a4ba24561524a2" providerId="LiveId" clId="{AD7AFB51-C658-4992-B94F-2237C86D7731}" dt="2020-12-17T18:55:50.290" v="496"/>
          <ac:spMkLst>
            <pc:docMk/>
            <pc:sldMk cId="3622577318" sldId="409"/>
            <ac:spMk id="8" creationId="{E2BAECF5-0FF1-45E9-9337-5D4D814B9EF4}"/>
          </ac:spMkLst>
        </pc:spChg>
        <pc:spChg chg="add mod">
          <ac:chgData name="jonas santana" userId="88a4ba24561524a2" providerId="LiveId" clId="{AD7AFB51-C658-4992-B94F-2237C86D7731}" dt="2020-12-17T18:55:50.290" v="496"/>
          <ac:spMkLst>
            <pc:docMk/>
            <pc:sldMk cId="3622577318" sldId="409"/>
            <ac:spMk id="10" creationId="{1EDA1A21-FBA0-42AA-9933-3E7C876B85E6}"/>
          </ac:spMkLst>
        </pc:spChg>
        <pc:picChg chg="add mod">
          <ac:chgData name="jonas santana" userId="88a4ba24561524a2" providerId="LiveId" clId="{AD7AFB51-C658-4992-B94F-2237C86D7731}" dt="2020-12-19T18:56:53.484" v="829" actId="1076"/>
          <ac:picMkLst>
            <pc:docMk/>
            <pc:sldMk cId="3622577318" sldId="409"/>
            <ac:picMk id="6146" creationId="{CF8A22CE-6722-4C16-9B2C-59F0844655D8}"/>
          </ac:picMkLst>
        </pc:picChg>
      </pc:sldChg>
      <pc:sldChg chg="addSp delSp modSp add mod modNotesTx">
        <pc:chgData name="jonas santana" userId="88a4ba24561524a2" providerId="LiveId" clId="{AD7AFB51-C658-4992-B94F-2237C86D7731}" dt="2020-12-24T00:20:28.093" v="965"/>
        <pc:sldMkLst>
          <pc:docMk/>
          <pc:sldMk cId="2948483756" sldId="410"/>
        </pc:sldMkLst>
        <pc:spChg chg="add mod">
          <ac:chgData name="jonas santana" userId="88a4ba24561524a2" providerId="LiveId" clId="{AD7AFB51-C658-4992-B94F-2237C86D7731}" dt="2020-12-19T18:58:01.956" v="835" actId="1076"/>
          <ac:spMkLst>
            <pc:docMk/>
            <pc:sldMk cId="2948483756" sldId="410"/>
            <ac:spMk id="6" creationId="{1BFB40F6-7A2B-42AE-BBA4-828359F106F4}"/>
          </ac:spMkLst>
        </pc:spChg>
        <pc:spChg chg="del">
          <ac:chgData name="jonas santana" userId="88a4ba24561524a2" providerId="LiveId" clId="{AD7AFB51-C658-4992-B94F-2237C86D7731}" dt="2020-12-17T18:52:17.297" v="435" actId="478"/>
          <ac:spMkLst>
            <pc:docMk/>
            <pc:sldMk cId="2948483756" sldId="410"/>
            <ac:spMk id="8" creationId="{F4BD4F47-7821-470E-8674-C4FE1A56F405}"/>
          </ac:spMkLst>
        </pc:spChg>
        <pc:picChg chg="add del">
          <ac:chgData name="jonas santana" userId="88a4ba24561524a2" providerId="LiveId" clId="{AD7AFB51-C658-4992-B94F-2237C86D7731}" dt="2020-12-19T18:57:25.908" v="831" actId="478"/>
          <ac:picMkLst>
            <pc:docMk/>
            <pc:sldMk cId="2948483756" sldId="410"/>
            <ac:picMk id="7170" creationId="{E3E7E963-C657-49F7-82E5-3CF639D8858A}"/>
          </ac:picMkLst>
        </pc:picChg>
        <pc:picChg chg="add mod">
          <ac:chgData name="jonas santana" userId="88a4ba24561524a2" providerId="LiveId" clId="{AD7AFB51-C658-4992-B94F-2237C86D7731}" dt="2020-12-19T18:58:38.234" v="845" actId="14100"/>
          <ac:picMkLst>
            <pc:docMk/>
            <pc:sldMk cId="2948483756" sldId="410"/>
            <ac:picMk id="7172" creationId="{F3E61B78-615F-41D1-B29E-168074C84552}"/>
          </ac:picMkLst>
        </pc:pic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2948483756" sldId="410"/>
            <ac:inkMk id="2" creationId="{EF7FE867-8F75-4FEA-A3AE-27BD714F7D98}"/>
          </ac:inkMkLst>
        </pc:inkChg>
      </pc:sldChg>
      <pc:sldChg chg="addSp delSp modSp add mod modNotesTx">
        <pc:chgData name="jonas santana" userId="88a4ba24561524a2" providerId="LiveId" clId="{AD7AFB51-C658-4992-B94F-2237C86D7731}" dt="2020-12-19T18:59:59.782" v="857"/>
        <pc:sldMkLst>
          <pc:docMk/>
          <pc:sldMk cId="544096792" sldId="411"/>
        </pc:sldMkLst>
        <pc:spChg chg="del">
          <ac:chgData name="jonas santana" userId="88a4ba24561524a2" providerId="LiveId" clId="{AD7AFB51-C658-4992-B94F-2237C86D7731}" dt="2020-12-17T18:55:41.683" v="492" actId="478"/>
          <ac:spMkLst>
            <pc:docMk/>
            <pc:sldMk cId="544096792" sldId="411"/>
            <ac:spMk id="5" creationId="{074208C8-FCDC-4010-B91C-F5136A92411C}"/>
          </ac:spMkLst>
        </pc:spChg>
        <pc:spChg chg="del">
          <ac:chgData name="jonas santana" userId="88a4ba24561524a2" providerId="LiveId" clId="{AD7AFB51-C658-4992-B94F-2237C86D7731}" dt="2020-12-17T18:53:20.649" v="449" actId="478"/>
          <ac:spMkLst>
            <pc:docMk/>
            <pc:sldMk cId="544096792" sldId="411"/>
            <ac:spMk id="6" creationId="{1BFB40F6-7A2B-42AE-BBA4-828359F106F4}"/>
          </ac:spMkLst>
        </pc:spChg>
        <pc:spChg chg="add mod">
          <ac:chgData name="jonas santana" userId="88a4ba24561524a2" providerId="LiveId" clId="{AD7AFB51-C658-4992-B94F-2237C86D7731}" dt="2020-12-17T18:53:47.833" v="456" actId="113"/>
          <ac:spMkLst>
            <pc:docMk/>
            <pc:sldMk cId="544096792" sldId="411"/>
            <ac:spMk id="7" creationId="{EDD9F4CE-802F-4F00-BBF2-1C9BBE5A1E77}"/>
          </ac:spMkLst>
        </pc:spChg>
        <pc:spChg chg="add mod">
          <ac:chgData name="jonas santana" userId="88a4ba24561524a2" providerId="LiveId" clId="{AD7AFB51-C658-4992-B94F-2237C86D7731}" dt="2020-12-17T18:55:43.283" v="493"/>
          <ac:spMkLst>
            <pc:docMk/>
            <pc:sldMk cId="544096792" sldId="411"/>
            <ac:spMk id="8" creationId="{C595FF4E-FA69-43AF-BA6B-479960E9FD57}"/>
          </ac:spMkLst>
        </pc:spChg>
        <pc:spChg chg="add mod">
          <ac:chgData name="jonas santana" userId="88a4ba24561524a2" providerId="LiveId" clId="{AD7AFB51-C658-4992-B94F-2237C86D7731}" dt="2020-12-17T18:55:43.283" v="493"/>
          <ac:spMkLst>
            <pc:docMk/>
            <pc:sldMk cId="544096792" sldId="411"/>
            <ac:spMk id="10" creationId="{7E304DCC-4B56-4F97-8FA4-92BB3B298F7D}"/>
          </ac:spMkLst>
        </pc:spChg>
        <pc:picChg chg="add mod">
          <ac:chgData name="jonas santana" userId="88a4ba24561524a2" providerId="LiveId" clId="{AD7AFB51-C658-4992-B94F-2237C86D7731}" dt="2020-12-19T18:59:59.782" v="857"/>
          <ac:picMkLst>
            <pc:docMk/>
            <pc:sldMk cId="544096792" sldId="411"/>
            <ac:picMk id="6" creationId="{5E257278-8235-4BEA-BD3B-30461BC1BC6B}"/>
          </ac:picMkLst>
        </pc:picChg>
      </pc:sldChg>
      <pc:sldChg chg="addSp delSp modSp add mod">
        <pc:chgData name="jonas santana" userId="88a4ba24561524a2" providerId="LiveId" clId="{AD7AFB51-C658-4992-B94F-2237C86D7731}" dt="2020-12-24T00:20:28.093" v="965"/>
        <pc:sldMkLst>
          <pc:docMk/>
          <pc:sldMk cId="1310089658" sldId="412"/>
        </pc:sldMkLst>
        <pc:spChg chg="del mod">
          <ac:chgData name="jonas santana" userId="88a4ba24561524a2" providerId="LiveId" clId="{AD7AFB51-C658-4992-B94F-2237C86D7731}" dt="2020-12-23T22:03:00.092" v="958" actId="478"/>
          <ac:spMkLst>
            <pc:docMk/>
            <pc:sldMk cId="1310089658" sldId="412"/>
            <ac:spMk id="8" creationId="{E00162CB-CF68-4E05-9BA6-9E60E5CC9F57}"/>
          </ac:spMkLst>
        </pc:spChg>
        <pc:spChg chg="del mod">
          <ac:chgData name="jonas santana" userId="88a4ba24561524a2" providerId="LiveId" clId="{AD7AFB51-C658-4992-B94F-2237C86D7731}" dt="2020-12-23T22:03:01.584" v="959" actId="478"/>
          <ac:spMkLst>
            <pc:docMk/>
            <pc:sldMk cId="1310089658" sldId="412"/>
            <ac:spMk id="12" creationId="{8ADDDBB5-B670-4176-805E-888703F56701}"/>
          </ac:spMkLst>
        </pc:spChg>
        <pc:picChg chg="add mod">
          <ac:chgData name="jonas santana" userId="88a4ba24561524a2" providerId="LiveId" clId="{AD7AFB51-C658-4992-B94F-2237C86D7731}" dt="2020-12-23T22:03:13.662" v="964" actId="14100"/>
          <ac:picMkLst>
            <pc:docMk/>
            <pc:sldMk cId="1310089658" sldId="412"/>
            <ac:picMk id="2050" creationId="{46B49A6A-47E4-4076-8300-90650BE556FE}"/>
          </ac:picMkLst>
        </pc:picChg>
        <pc:inkChg chg="add del">
          <ac:chgData name="jonas santana" userId="88a4ba24561524a2" providerId="LiveId" clId="{AD7AFB51-C658-4992-B94F-2237C86D7731}" dt="2020-12-23T01:15:17.080" v="908" actId="478"/>
          <ac:inkMkLst>
            <pc:docMk/>
            <pc:sldMk cId="1310089658" sldId="412"/>
            <ac:inkMk id="2" creationId="{615B73A3-31AB-48E9-8FE1-B0AF0B00D999}"/>
          </ac:inkMkLst>
        </pc:ink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1310089658" sldId="412"/>
            <ac:inkMk id="2" creationId="{9940AA04-9FD3-497F-AF5D-9E2F4BAB6542}"/>
          </ac:inkMkLst>
        </pc:inkChg>
      </pc:sldChg>
      <pc:sldChg chg="addSp delSp modSp new mod setBg">
        <pc:chgData name="jonas santana" userId="88a4ba24561524a2" providerId="LiveId" clId="{AD7AFB51-C658-4992-B94F-2237C86D7731}" dt="2020-12-19T19:15:26.450" v="895" actId="1076"/>
        <pc:sldMkLst>
          <pc:docMk/>
          <pc:sldMk cId="1068199512" sldId="413"/>
        </pc:sldMkLst>
        <pc:spChg chg="del">
          <ac:chgData name="jonas santana" userId="88a4ba24561524a2" providerId="LiveId" clId="{AD7AFB51-C658-4992-B94F-2237C86D7731}" dt="2020-12-17T19:09:23.724" v="570" actId="478"/>
          <ac:spMkLst>
            <pc:docMk/>
            <pc:sldMk cId="1068199512" sldId="413"/>
            <ac:spMk id="2" creationId="{9C7EB958-6993-49A8-8E40-3B56D591BC8F}"/>
          </ac:spMkLst>
        </pc:spChg>
        <pc:spChg chg="del">
          <ac:chgData name="jonas santana" userId="88a4ba24561524a2" providerId="LiveId" clId="{AD7AFB51-C658-4992-B94F-2237C86D7731}" dt="2020-12-17T19:09:23.724" v="570" actId="478"/>
          <ac:spMkLst>
            <pc:docMk/>
            <pc:sldMk cId="1068199512" sldId="413"/>
            <ac:spMk id="3" creationId="{1C246A6D-F143-4F08-9214-2C0757977C53}"/>
          </ac:spMkLst>
        </pc:spChg>
        <pc:picChg chg="add mod ord">
          <ac:chgData name="jonas santana" userId="88a4ba24561524a2" providerId="LiveId" clId="{AD7AFB51-C658-4992-B94F-2237C86D7731}" dt="2020-12-17T19:12:32.958" v="589"/>
          <ac:picMkLst>
            <pc:docMk/>
            <pc:sldMk cId="1068199512" sldId="413"/>
            <ac:picMk id="5" creationId="{8C0F3021-C1BB-421C-A329-6021AF4E411E}"/>
          </ac:picMkLst>
        </pc:picChg>
        <pc:picChg chg="add mod">
          <ac:chgData name="jonas santana" userId="88a4ba24561524a2" providerId="LiveId" clId="{AD7AFB51-C658-4992-B94F-2237C86D7731}" dt="2020-12-19T19:15:26.450" v="895" actId="1076"/>
          <ac:picMkLst>
            <pc:docMk/>
            <pc:sldMk cId="1068199512" sldId="413"/>
            <ac:picMk id="9218" creationId="{5D3701E6-9BEC-4AE2-898D-7574174FA982}"/>
          </ac:picMkLst>
        </pc:picChg>
        <pc:picChg chg="add mod">
          <ac:chgData name="jonas santana" userId="88a4ba24561524a2" providerId="LiveId" clId="{AD7AFB51-C658-4992-B94F-2237C86D7731}" dt="2020-12-17T19:12:50.853" v="592" actId="14100"/>
          <ac:picMkLst>
            <pc:docMk/>
            <pc:sldMk cId="1068199512" sldId="413"/>
            <ac:picMk id="9220" creationId="{68ED48F9-FA68-40DB-9148-A48034BD437C}"/>
          </ac:picMkLst>
        </pc:picChg>
        <pc:cxnChg chg="add del">
          <ac:chgData name="jonas santana" userId="88a4ba24561524a2" providerId="LiveId" clId="{AD7AFB51-C658-4992-B94F-2237C86D7731}" dt="2020-12-17T19:12:32.958" v="589"/>
          <ac:cxnSpMkLst>
            <pc:docMk/>
            <pc:sldMk cId="1068199512" sldId="413"/>
            <ac:cxnSpMk id="73" creationId="{DCD67800-37AC-4E14-89B0-F79DCB3FB86D}"/>
          </ac:cxnSpMkLst>
        </pc:cxnChg>
        <pc:cxnChg chg="add del">
          <ac:chgData name="jonas santana" userId="88a4ba24561524a2" providerId="LiveId" clId="{AD7AFB51-C658-4992-B94F-2237C86D7731}" dt="2020-12-17T19:12:32.958" v="589"/>
          <ac:cxnSpMkLst>
            <pc:docMk/>
            <pc:sldMk cId="1068199512" sldId="413"/>
            <ac:cxnSpMk id="75" creationId="{20F1788F-A5AE-4188-8274-F7F2E3833ECD}"/>
          </ac:cxnSpMkLst>
        </pc:cxnChg>
      </pc:sldChg>
      <pc:sldChg chg="addSp delSp modSp add del">
        <pc:chgData name="jonas santana" userId="88a4ba24561524a2" providerId="LiveId" clId="{AD7AFB51-C658-4992-B94F-2237C86D7731}" dt="2020-12-19T19:16:55.380" v="896" actId="47"/>
        <pc:sldMkLst>
          <pc:docMk/>
          <pc:sldMk cId="3457492" sldId="414"/>
        </pc:sldMkLst>
        <pc:picChg chg="del">
          <ac:chgData name="jonas santana" userId="88a4ba24561524a2" providerId="LiveId" clId="{AD7AFB51-C658-4992-B94F-2237C86D7731}" dt="2020-12-19T19:13:22.819" v="882" actId="478"/>
          <ac:picMkLst>
            <pc:docMk/>
            <pc:sldMk cId="3457492" sldId="414"/>
            <ac:picMk id="9218" creationId="{5D3701E6-9BEC-4AE2-898D-7574174FA982}"/>
          </ac:picMkLst>
        </pc:picChg>
        <pc:picChg chg="del">
          <ac:chgData name="jonas santana" userId="88a4ba24561524a2" providerId="LiveId" clId="{AD7AFB51-C658-4992-B94F-2237C86D7731}" dt="2020-12-19T19:13:24.649" v="883" actId="478"/>
          <ac:picMkLst>
            <pc:docMk/>
            <pc:sldMk cId="3457492" sldId="414"/>
            <ac:picMk id="9220" creationId="{68ED48F9-FA68-40DB-9148-A48034BD437C}"/>
          </ac:picMkLst>
        </pc:picChg>
        <pc:picChg chg="add mod">
          <ac:chgData name="jonas santana" userId="88a4ba24561524a2" providerId="LiveId" clId="{AD7AFB51-C658-4992-B94F-2237C86D7731}" dt="2020-12-19T19:13:37.483" v="889" actId="14100"/>
          <ac:picMkLst>
            <pc:docMk/>
            <pc:sldMk cId="3457492" sldId="414"/>
            <ac:picMk id="11266" creationId="{62E69CE8-1FA0-46BE-BC25-262B447AEBED}"/>
          </ac:picMkLst>
        </pc:picChg>
        <pc:picChg chg="add mod">
          <ac:chgData name="jonas santana" userId="88a4ba24561524a2" providerId="LiveId" clId="{AD7AFB51-C658-4992-B94F-2237C86D7731}" dt="2020-12-19T19:14:31.467" v="894" actId="1076"/>
          <ac:picMkLst>
            <pc:docMk/>
            <pc:sldMk cId="3457492" sldId="414"/>
            <ac:picMk id="11268" creationId="{DD29FB63-3500-4ED4-9AED-672DD6B8A996}"/>
          </ac:picMkLst>
        </pc:picChg>
      </pc:sldChg>
      <pc:sldChg chg="add">
        <pc:chgData name="jonas santana" userId="88a4ba24561524a2" providerId="LiveId" clId="{AD7AFB51-C658-4992-B94F-2237C86D7731}" dt="2020-12-23T21:58:20.942" v="934" actId="2890"/>
        <pc:sldMkLst>
          <pc:docMk/>
          <pc:sldMk cId="509399628" sldId="414"/>
        </pc:sldMkLst>
      </pc:sldChg>
      <pc:sldChg chg="addSp delSp modSp add mod ord">
        <pc:chgData name="jonas santana" userId="88a4ba24561524a2" providerId="LiveId" clId="{AD7AFB51-C658-4992-B94F-2237C86D7731}" dt="2020-12-24T00:20:28.093" v="965"/>
        <pc:sldMkLst>
          <pc:docMk/>
          <pc:sldMk cId="4277468286" sldId="415"/>
        </pc:sldMkLst>
        <pc:spChg chg="del">
          <ac:chgData name="jonas santana" userId="88a4ba24561524a2" providerId="LiveId" clId="{AD7AFB51-C658-4992-B94F-2237C86D7731}" dt="2020-12-23T22:01:39.140" v="948" actId="478"/>
          <ac:spMkLst>
            <pc:docMk/>
            <pc:sldMk cId="4277468286" sldId="415"/>
            <ac:spMk id="8" creationId="{E00162CB-CF68-4E05-9BA6-9E60E5CC9F57}"/>
          </ac:spMkLst>
        </pc:spChg>
        <pc:spChg chg="del">
          <ac:chgData name="jonas santana" userId="88a4ba24561524a2" providerId="LiveId" clId="{AD7AFB51-C658-4992-B94F-2237C86D7731}" dt="2020-12-23T22:01:37.522" v="947" actId="478"/>
          <ac:spMkLst>
            <pc:docMk/>
            <pc:sldMk cId="4277468286" sldId="415"/>
            <ac:spMk id="12" creationId="{8ADDDBB5-B670-4176-805E-888703F56701}"/>
          </ac:spMkLst>
        </pc:spChg>
        <pc:picChg chg="add mod">
          <ac:chgData name="jonas santana" userId="88a4ba24561524a2" providerId="LiveId" clId="{AD7AFB51-C658-4992-B94F-2237C86D7731}" dt="2020-12-23T22:02:03.029" v="954" actId="14100"/>
          <ac:picMkLst>
            <pc:docMk/>
            <pc:sldMk cId="4277468286" sldId="415"/>
            <ac:picMk id="1026" creationId="{0E4A3C91-6F75-4E41-B7AF-A7100EF18A42}"/>
          </ac:picMkLst>
        </pc:picChg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4277468286" sldId="415"/>
            <ac:inkMk id="2" creationId="{01EF443A-FFC5-4E0C-B93B-215CA403E4D6}"/>
          </ac:inkMkLst>
        </pc:inkChg>
      </pc:sldChg>
      <pc:sldChg chg="addSp add">
        <pc:chgData name="jonas santana" userId="88a4ba24561524a2" providerId="LiveId" clId="{AD7AFB51-C658-4992-B94F-2237C86D7731}" dt="2020-12-24T00:20:28.093" v="965"/>
        <pc:sldMkLst>
          <pc:docMk/>
          <pc:sldMk cId="461727364" sldId="416"/>
        </pc:sldMkLst>
        <pc:inkChg chg="add">
          <ac:chgData name="jonas santana" userId="88a4ba24561524a2" providerId="LiveId" clId="{AD7AFB51-C658-4992-B94F-2237C86D7731}" dt="2020-12-24T00:20:28.093" v="965"/>
          <ac:inkMkLst>
            <pc:docMk/>
            <pc:sldMk cId="461727364" sldId="416"/>
            <ac:inkMk id="2" creationId="{0A20DB01-6ACC-4984-A4AB-316F675F48B1}"/>
          </ac:inkMkLst>
        </pc:inkChg>
      </pc:sldChg>
    </pc:docChg>
  </pc:docChgLst>
  <pc:docChgLst>
    <pc:chgData name="jonas santana" userId="88a4ba24561524a2" providerId="LiveId" clId="{6568F481-3232-47B0-864A-C328EEC73556}"/>
    <pc:docChg chg="undo custSel addSld delSld modSld sldOrd">
      <pc:chgData name="jonas santana" userId="88a4ba24561524a2" providerId="LiveId" clId="{6568F481-3232-47B0-864A-C328EEC73556}" dt="2020-12-17T00:12:55.102" v="1023"/>
      <pc:docMkLst>
        <pc:docMk/>
      </pc:docMkLst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69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69"/>
            <ac:inkMk id="8" creationId="{2A0E2BBE-6BC4-4974-BCCD-035370C8EE64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70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0"/>
            <ac:inkMk id="2" creationId="{22DAF160-8DB3-4DA1-9564-2F8F5967903F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0"/>
            <ac:inkMk id="3" creationId="{A380F715-EE38-468F-A981-2B54928FA414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0"/>
            <ac:inkMk id="4" creationId="{D501AAC8-D523-476E-8D64-31F2B367E26D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0"/>
            <ac:inkMk id="5" creationId="{EBD8364B-EB48-44F3-B2BF-6640D70D908F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0"/>
            <ac:inkMk id="6" creationId="{65FB2D8A-34C8-4D91-9B20-E25CB46620A0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71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1"/>
            <ac:inkMk id="2" creationId="{027003E8-7501-4AA6-B10E-679FADAA98C0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72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2" creationId="{97F6040B-0307-4CCE-9373-9443157F902B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3" creationId="{5916E1FC-C1E5-427F-ACF0-3679B87A4A20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4" creationId="{E21CF91D-E774-4EFC-BD1E-3FBA1AA75257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5" creationId="{BE8B4623-1FB2-4F5A-9AE4-206330B3FD63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6" creationId="{9DD972EC-6017-4374-B5D1-7AB8DD89633B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2"/>
            <ac:inkMk id="7" creationId="{9A467081-B32F-41A8-AAF0-C4D5DD6D76A0}"/>
          </ac:inkMkLst>
        </pc:inkChg>
      </pc:sldChg>
      <pc:sldChg chg="del ord">
        <pc:chgData name="jonas santana" userId="88a4ba24561524a2" providerId="LiveId" clId="{6568F481-3232-47B0-864A-C328EEC73556}" dt="2020-12-16T19:15:00.947" v="768" actId="47"/>
        <pc:sldMkLst>
          <pc:docMk/>
          <pc:sldMk cId="0" sldId="273"/>
        </pc:sldMkLst>
      </pc:sldChg>
      <pc:sldChg chg="del ord">
        <pc:chgData name="jonas santana" userId="88a4ba24561524a2" providerId="LiveId" clId="{6568F481-3232-47B0-864A-C328EEC73556}" dt="2020-12-16T19:14:59.171" v="767" actId="47"/>
        <pc:sldMkLst>
          <pc:docMk/>
          <pc:sldMk cId="0" sldId="274"/>
        </pc:sldMkLst>
      </pc:sldChg>
      <pc:sldChg chg="ord">
        <pc:chgData name="jonas santana" userId="88a4ba24561524a2" providerId="LiveId" clId="{6568F481-3232-47B0-864A-C328EEC73556}" dt="2020-12-16T19:14:00.789" v="737"/>
        <pc:sldMkLst>
          <pc:docMk/>
          <pc:sldMk cId="0" sldId="275"/>
        </pc:sldMkLst>
      </pc:sldChg>
      <pc:sldChg chg="ord">
        <pc:chgData name="jonas santana" userId="88a4ba24561524a2" providerId="LiveId" clId="{6568F481-3232-47B0-864A-C328EEC73556}" dt="2020-12-16T19:14:00.789" v="737"/>
        <pc:sldMkLst>
          <pc:docMk/>
          <pc:sldMk cId="0" sldId="276"/>
        </pc:sldMkLst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77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7"/>
            <ac:inkMk id="2" creationId="{B58296D4-281E-4FFA-A3D3-E164E99E192C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7"/>
            <ac:inkMk id="3" creationId="{5311ADBB-BB9B-4E90-AA12-3DA1AD26F450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7"/>
            <ac:inkMk id="4" creationId="{C9565BF3-086A-4F9E-8E01-955535021421}"/>
          </ac:inkMkLst>
        </pc:inkChg>
      </pc:sldChg>
      <pc:sldChg chg="ord">
        <pc:chgData name="jonas santana" userId="88a4ba24561524a2" providerId="LiveId" clId="{6568F481-3232-47B0-864A-C328EEC73556}" dt="2020-12-16T19:14:00.789" v="737"/>
        <pc:sldMkLst>
          <pc:docMk/>
          <pc:sldMk cId="0" sldId="278"/>
        </pc:sldMkLst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79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79"/>
            <ac:inkMk id="2" creationId="{58F5F83D-A564-46B3-8AFD-10B95BA6C572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82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2"/>
            <ac:inkMk id="2" creationId="{7697EF70-F1F7-42CE-90F0-71DE9C490A47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2"/>
            <ac:inkMk id="3" creationId="{2A97D7A2-71F6-4C7C-AC25-A90DE56E553B}"/>
          </ac:inkMkLst>
        </pc:inkChg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2"/>
            <ac:inkMk id="4" creationId="{A30718EE-8A66-48D2-AB7E-4CBF20DD4001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83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3"/>
            <ac:inkMk id="2" creationId="{1E99867F-9C2F-4FBA-BC7A-0EE8995AAEF8}"/>
          </ac:inkMkLst>
        </pc:ink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84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4"/>
            <ac:inkMk id="2" creationId="{5C7BAE14-8EE3-4545-83AC-0E5652466EC2}"/>
          </ac:inkMkLst>
        </pc:inkChg>
      </pc:sldChg>
      <pc:sldChg chg="ord">
        <pc:chgData name="jonas santana" userId="88a4ba24561524a2" providerId="LiveId" clId="{6568F481-3232-47B0-864A-C328EEC73556}" dt="2020-12-16T19:14:00.789" v="737"/>
        <pc:sldMkLst>
          <pc:docMk/>
          <pc:sldMk cId="0" sldId="285"/>
        </pc:sldMkLst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0" sldId="287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0" sldId="287"/>
            <ac:inkMk id="2" creationId="{D5D106D9-91DF-4BC5-9261-30347CA05FD2}"/>
          </ac:inkMkLst>
        </pc:inkChg>
      </pc:sldChg>
      <pc:sldChg chg="ord">
        <pc:chgData name="jonas santana" userId="88a4ba24561524a2" providerId="LiveId" clId="{6568F481-3232-47B0-864A-C328EEC73556}" dt="2020-12-16T19:14:53.157" v="766"/>
        <pc:sldMkLst>
          <pc:docMk/>
          <pc:sldMk cId="3438049061" sldId="347"/>
        </pc:sldMkLst>
      </pc:sldChg>
      <pc:sldChg chg="addSp modSp ord">
        <pc:chgData name="jonas santana" userId="88a4ba24561524a2" providerId="LiveId" clId="{6568F481-3232-47B0-864A-C328EEC73556}" dt="2020-12-16T19:14:00.789" v="737"/>
        <pc:sldMkLst>
          <pc:docMk/>
          <pc:sldMk cId="4146800322" sldId="348"/>
        </pc:sldMkLst>
        <pc:picChg chg="add mod">
          <ac:chgData name="jonas santana" userId="88a4ba24561524a2" providerId="LiveId" clId="{6568F481-3232-47B0-864A-C328EEC73556}" dt="2020-12-14T12:41:44.021" v="28"/>
          <ac:picMkLst>
            <pc:docMk/>
            <pc:sldMk cId="4146800322" sldId="348"/>
            <ac:picMk id="7" creationId="{F639229C-FDB2-4513-8EAA-DF4EC6E11993}"/>
          </ac:picMkLst>
        </pc:picChg>
      </pc:sldChg>
      <pc:sldChg chg="addSp ord">
        <pc:chgData name="jonas santana" userId="88a4ba24561524a2" providerId="LiveId" clId="{6568F481-3232-47B0-864A-C328EEC73556}" dt="2020-12-17T00:11:58.281" v="1013"/>
        <pc:sldMkLst>
          <pc:docMk/>
          <pc:sldMk cId="1595326827" sldId="349"/>
        </pc:sldMkLst>
        <pc:inkChg chg="add">
          <ac:chgData name="jonas santana" userId="88a4ba24561524a2" providerId="LiveId" clId="{6568F481-3232-47B0-864A-C328EEC73556}" dt="2020-12-17T00:11:58.281" v="1013"/>
          <ac:inkMkLst>
            <pc:docMk/>
            <pc:sldMk cId="1595326827" sldId="349"/>
            <ac:inkMk id="2" creationId="{C413017A-327E-4A2B-8A45-BA8277E68AAE}"/>
          </ac:inkMkLst>
        </pc:inkChg>
      </pc:sldChg>
      <pc:sldChg chg="addSp delSp modSp add mod">
        <pc:chgData name="jonas santana" userId="88a4ba24561524a2" providerId="LiveId" clId="{6568F481-3232-47B0-864A-C328EEC73556}" dt="2020-12-16T23:14:31.281" v="1012"/>
        <pc:sldMkLst>
          <pc:docMk/>
          <pc:sldMk cId="698609287" sldId="350"/>
        </pc:sldMkLst>
        <pc:spChg chg="add mod">
          <ac:chgData name="jonas santana" userId="88a4ba24561524a2" providerId="LiveId" clId="{6568F481-3232-47B0-864A-C328EEC73556}" dt="2020-12-16T17:27:59.379" v="160" actId="1076"/>
          <ac:spMkLst>
            <pc:docMk/>
            <pc:sldMk cId="698609287" sldId="350"/>
            <ac:spMk id="2" creationId="{8695F84F-B7FB-4C79-AF09-1BFA0AF94E9A}"/>
          </ac:spMkLst>
        </pc:spChg>
        <pc:spChg chg="add del">
          <ac:chgData name="jonas santana" userId="88a4ba24561524a2" providerId="LiveId" clId="{6568F481-3232-47B0-864A-C328EEC73556}" dt="2020-12-16T17:26:50.840" v="142" actId="478"/>
          <ac:spMkLst>
            <pc:docMk/>
            <pc:sldMk cId="698609287" sldId="350"/>
            <ac:spMk id="8" creationId="{7EF063D7-0339-4A2E-8BBC-9EB12F977E2D}"/>
          </ac:spMkLst>
        </pc:spChg>
        <pc:spChg chg="add mod">
          <ac:chgData name="jonas santana" userId="88a4ba24561524a2" providerId="LiveId" clId="{6568F481-3232-47B0-864A-C328EEC73556}" dt="2020-12-16T17:26:48.565" v="141"/>
          <ac:spMkLst>
            <pc:docMk/>
            <pc:sldMk cId="698609287" sldId="350"/>
            <ac:spMk id="9" creationId="{58315C8B-369F-4858-AC43-B6B0309D088F}"/>
          </ac:spMkLst>
        </pc:spChg>
        <pc:spChg chg="add del mod">
          <ac:chgData name="jonas santana" userId="88a4ba24561524a2" providerId="LiveId" clId="{6568F481-3232-47B0-864A-C328EEC73556}" dt="2020-12-16T17:21:28.733" v="121" actId="478"/>
          <ac:spMkLst>
            <pc:docMk/>
            <pc:sldMk cId="698609287" sldId="350"/>
            <ac:spMk id="13" creationId="{9036F739-8FB0-41E0-95C0-CE36B672B04B}"/>
          </ac:spMkLst>
        </pc:spChg>
        <pc:spChg chg="add del mod">
          <ac:chgData name="jonas santana" userId="88a4ba24561524a2" providerId="LiveId" clId="{6568F481-3232-47B0-864A-C328EEC73556}" dt="2020-12-16T17:21:31.135" v="122" actId="478"/>
          <ac:spMkLst>
            <pc:docMk/>
            <pc:sldMk cId="698609287" sldId="350"/>
            <ac:spMk id="14" creationId="{336E0FBA-39F0-42BC-A22E-BE3BA402509C}"/>
          </ac:spMkLst>
        </pc:spChg>
        <pc:spChg chg="add mod">
          <ac:chgData name="jonas santana" userId="88a4ba24561524a2" providerId="LiveId" clId="{6568F481-3232-47B0-864A-C328EEC73556}" dt="2020-12-16T19:19:42.261" v="769" actId="20577"/>
          <ac:spMkLst>
            <pc:docMk/>
            <pc:sldMk cId="698609287" sldId="350"/>
            <ac:spMk id="16" creationId="{1DA84749-F45A-41CD-9920-BC7AB6CFFECE}"/>
          </ac:spMkLst>
        </pc:spChg>
        <pc:spChg chg="add mod">
          <ac:chgData name="jonas santana" userId="88a4ba24561524a2" providerId="LiveId" clId="{6568F481-3232-47B0-864A-C328EEC73556}" dt="2020-12-16T17:27:40.533" v="155" actId="14100"/>
          <ac:spMkLst>
            <pc:docMk/>
            <pc:sldMk cId="698609287" sldId="350"/>
            <ac:spMk id="18" creationId="{7E9D7BAC-E666-4EA6-9A44-8DBC5E4942F5}"/>
          </ac:spMkLst>
        </pc:spChg>
        <pc:spChg chg="add mod">
          <ac:chgData name="jonas santana" userId="88a4ba24561524a2" providerId="LiveId" clId="{6568F481-3232-47B0-864A-C328EEC73556}" dt="2020-12-16T17:24:52.221" v="139" actId="14100"/>
          <ac:spMkLst>
            <pc:docMk/>
            <pc:sldMk cId="698609287" sldId="350"/>
            <ac:spMk id="20" creationId="{09B511D9-41C4-4FED-BCB2-D7A005F3C9DA}"/>
          </ac:spMkLst>
        </pc:spChg>
        <pc:spChg chg="del">
          <ac:chgData name="jonas santana" userId="88a4ba24561524a2" providerId="LiveId" clId="{6568F481-3232-47B0-864A-C328EEC73556}" dt="2020-12-16T17:13:18.092" v="86" actId="478"/>
          <ac:spMkLst>
            <pc:docMk/>
            <pc:sldMk cId="698609287" sldId="350"/>
            <ac:spMk id="20486" creationId="{00000000-0000-0000-0000-000000000000}"/>
          </ac:spMkLst>
        </pc:spChg>
        <pc:spChg chg="del">
          <ac:chgData name="jonas santana" userId="88a4ba24561524a2" providerId="LiveId" clId="{6568F481-3232-47B0-864A-C328EEC73556}" dt="2020-12-16T17:11:45.905" v="34" actId="478"/>
          <ac:spMkLst>
            <pc:docMk/>
            <pc:sldMk cId="698609287" sldId="350"/>
            <ac:spMk id="20487" creationId="{00000000-0000-0000-0000-000000000000}"/>
          </ac:spMkLst>
        </pc:spChg>
        <pc:spChg chg="del">
          <ac:chgData name="jonas santana" userId="88a4ba24561524a2" providerId="LiveId" clId="{6568F481-3232-47B0-864A-C328EEC73556}" dt="2020-12-16T17:11:43.170" v="32" actId="478"/>
          <ac:spMkLst>
            <pc:docMk/>
            <pc:sldMk cId="698609287" sldId="350"/>
            <ac:spMk id="20489" creationId="{00000000-0000-0000-0000-000000000000}"/>
          </ac:spMkLst>
        </pc:spChg>
        <pc:graphicFrameChg chg="del mod">
          <ac:chgData name="jonas santana" userId="88a4ba24561524a2" providerId="LiveId" clId="{6568F481-3232-47B0-864A-C328EEC73556}" dt="2020-12-16T17:11:47.846" v="35" actId="478"/>
          <ac:graphicFrameMkLst>
            <pc:docMk/>
            <pc:sldMk cId="698609287" sldId="350"/>
            <ac:graphicFrameMk id="12" creationId="{00000000-0000-0000-0000-000000000000}"/>
          </ac:graphicFrameMkLst>
        </pc:graphicFrameChg>
        <pc:picChg chg="add mod">
          <ac:chgData name="jonas santana" userId="88a4ba24561524a2" providerId="LiveId" clId="{6568F481-3232-47B0-864A-C328EEC73556}" dt="2020-12-16T17:27:55.426" v="159" actId="1076"/>
          <ac:picMkLst>
            <pc:docMk/>
            <pc:sldMk cId="698609287" sldId="350"/>
            <ac:picMk id="1030" creationId="{4E2ABE3E-3EA8-4AE9-B99D-BC286C4179A8}"/>
          </ac:picMkLst>
        </pc:pic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698609287" sldId="350"/>
            <ac:inkMk id="3" creationId="{AAB517BD-7AC7-4E89-8941-88136A7B7781}"/>
          </ac:inkMkLst>
        </pc:inkChg>
      </pc:sldChg>
      <pc:sldChg chg="addSp modSp add mod">
        <pc:chgData name="jonas santana" userId="88a4ba24561524a2" providerId="LiveId" clId="{6568F481-3232-47B0-864A-C328EEC73556}" dt="2020-12-16T23:14:31.281" v="1012"/>
        <pc:sldMkLst>
          <pc:docMk/>
          <pc:sldMk cId="2162245068" sldId="351"/>
        </pc:sldMkLst>
        <pc:spChg chg="add mod">
          <ac:chgData name="jonas santana" userId="88a4ba24561524a2" providerId="LiveId" clId="{6568F481-3232-47B0-864A-C328EEC73556}" dt="2020-12-16T17:29:29.003" v="169" actId="14100"/>
          <ac:spMkLst>
            <pc:docMk/>
            <pc:sldMk cId="2162245068" sldId="351"/>
            <ac:spMk id="11" creationId="{2F8E2FBC-5F8F-4411-A72F-417FDB274165}"/>
          </ac:spMkLst>
        </pc:spChg>
        <pc:spChg chg="add mod">
          <ac:chgData name="jonas santana" userId="88a4ba24561524a2" providerId="LiveId" clId="{6568F481-3232-47B0-864A-C328EEC73556}" dt="2020-12-16T17:29:40.516" v="172" actId="207"/>
          <ac:spMkLst>
            <pc:docMk/>
            <pc:sldMk cId="2162245068" sldId="351"/>
            <ac:spMk id="12" creationId="{D5C0FB4F-D623-4032-82EA-A17358F6D8AB}"/>
          </ac:spMkLst>
        </pc:spChg>
        <pc:spChg chg="mod">
          <ac:chgData name="jonas santana" userId="88a4ba24561524a2" providerId="LiveId" clId="{6568F481-3232-47B0-864A-C328EEC73556}" dt="2020-12-16T17:29:37.081" v="171" actId="1076"/>
          <ac:spMkLst>
            <pc:docMk/>
            <pc:sldMk cId="2162245068" sldId="351"/>
            <ac:spMk id="13" creationId="{9036F739-8FB0-41E0-95C0-CE36B672B04B}"/>
          </ac:spMkLst>
        </pc:spChg>
        <pc:spChg chg="mod">
          <ac:chgData name="jonas santana" userId="88a4ba24561524a2" providerId="LiveId" clId="{6568F481-3232-47B0-864A-C328EEC73556}" dt="2020-12-16T17:29:23.050" v="167" actId="1076"/>
          <ac:spMkLst>
            <pc:docMk/>
            <pc:sldMk cId="2162245068" sldId="351"/>
            <ac:spMk id="14" creationId="{336E0FBA-39F0-42BC-A22E-BE3BA402509C}"/>
          </ac:spMkLst>
        </pc:spChg>
        <pc:picChg chg="add mod">
          <ac:chgData name="jonas santana" userId="88a4ba24561524a2" providerId="LiveId" clId="{6568F481-3232-47B0-864A-C328EEC73556}" dt="2020-12-16T17:29:11.978" v="165" actId="1076"/>
          <ac:picMkLst>
            <pc:docMk/>
            <pc:sldMk cId="2162245068" sldId="351"/>
            <ac:picMk id="2050" creationId="{EDE7516C-AE51-4647-B050-A6D0438A7402}"/>
          </ac:picMkLst>
        </pc:pic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162245068" sldId="351"/>
            <ac:inkMk id="3" creationId="{4FB580E3-77C9-4F6E-B09C-D5322F40336C}"/>
          </ac:inkMkLst>
        </pc:inkChg>
      </pc:sldChg>
      <pc:sldChg chg="ord">
        <pc:chgData name="jonas santana" userId="88a4ba24561524a2" providerId="LiveId" clId="{6568F481-3232-47B0-864A-C328EEC73556}" dt="2020-12-16T17:34:36.267" v="176"/>
        <pc:sldMkLst>
          <pc:docMk/>
          <pc:sldMk cId="4209906723" sldId="354"/>
        </pc:sldMkLst>
      </pc:sldChg>
      <pc:sldChg chg="addSp delSp modSp mod ord">
        <pc:chgData name="jonas santana" userId="88a4ba24561524a2" providerId="LiveId" clId="{6568F481-3232-47B0-864A-C328EEC73556}" dt="2020-12-16T23:14:31.281" v="1012"/>
        <pc:sldMkLst>
          <pc:docMk/>
          <pc:sldMk cId="2212652951" sldId="362"/>
        </pc:sldMkLst>
        <pc:spChg chg="add mod">
          <ac:chgData name="jonas santana" userId="88a4ba24561524a2" providerId="LiveId" clId="{6568F481-3232-47B0-864A-C328EEC73556}" dt="2020-12-16T17:50:09.310" v="685" actId="255"/>
          <ac:spMkLst>
            <pc:docMk/>
            <pc:sldMk cId="2212652951" sldId="362"/>
            <ac:spMk id="2" creationId="{5EB824E6-CCF5-46DE-B82E-ADDF6BCBBB33}"/>
          </ac:spMkLst>
        </pc:spChg>
        <pc:spChg chg="add mod">
          <ac:chgData name="jonas santana" userId="88a4ba24561524a2" providerId="LiveId" clId="{6568F481-3232-47B0-864A-C328EEC73556}" dt="2020-12-16T17:50:09.310" v="685" actId="255"/>
          <ac:spMkLst>
            <pc:docMk/>
            <pc:sldMk cId="2212652951" sldId="362"/>
            <ac:spMk id="3" creationId="{2FA53115-D254-46EE-8CA1-D707AD0A06A0}"/>
          </ac:spMkLst>
        </pc:spChg>
        <pc:spChg chg="add mod">
          <ac:chgData name="jonas santana" userId="88a4ba24561524a2" providerId="LiveId" clId="{6568F481-3232-47B0-864A-C328EEC73556}" dt="2020-12-16T19:47:36.297" v="906" actId="1076"/>
          <ac:spMkLst>
            <pc:docMk/>
            <pc:sldMk cId="2212652951" sldId="362"/>
            <ac:spMk id="4" creationId="{A9598B58-28E7-49B9-A022-8DCDA5F50A9A}"/>
          </ac:spMkLst>
        </pc:spChg>
        <pc:spChg chg="mod">
          <ac:chgData name="jonas santana" userId="88a4ba24561524a2" providerId="LiveId" clId="{6568F481-3232-47B0-864A-C328EEC73556}" dt="2020-12-16T17:49:31.900" v="676" actId="1076"/>
          <ac:spMkLst>
            <pc:docMk/>
            <pc:sldMk cId="2212652951" sldId="362"/>
            <ac:spMk id="5" creationId="{074208C8-FCDC-4010-B91C-F5136A92411C}"/>
          </ac:spMkLst>
        </pc:spChg>
        <pc:spChg chg="del">
          <ac:chgData name="jonas santana" userId="88a4ba24561524a2" providerId="LiveId" clId="{6568F481-3232-47B0-864A-C328EEC73556}" dt="2020-12-16T17:35:06.702" v="178" actId="478"/>
          <ac:spMkLst>
            <pc:docMk/>
            <pc:sldMk cId="2212652951" sldId="362"/>
            <ac:spMk id="6" creationId="{AC1EA8FB-1BF2-4BEA-AF2D-7EE3A71429D6}"/>
          </ac:spMkLst>
        </pc:spChg>
        <pc:spChg chg="del">
          <ac:chgData name="jonas santana" userId="88a4ba24561524a2" providerId="LiveId" clId="{6568F481-3232-47B0-864A-C328EEC73556}" dt="2020-12-16T17:35:08.104" v="179" actId="478"/>
          <ac:spMkLst>
            <pc:docMk/>
            <pc:sldMk cId="2212652951" sldId="362"/>
            <ac:spMk id="7" creationId="{B93C44D2-53C3-46D5-A30C-D120C2D05F73}"/>
          </ac:spMkLst>
        </pc:spChg>
        <pc:spChg chg="add mod">
          <ac:chgData name="jonas santana" userId="88a4ba24561524a2" providerId="LiveId" clId="{6568F481-3232-47B0-864A-C328EEC73556}" dt="2020-12-16T19:47:40.069" v="908" actId="1076"/>
          <ac:spMkLst>
            <pc:docMk/>
            <pc:sldMk cId="2212652951" sldId="362"/>
            <ac:spMk id="8" creationId="{52133C4B-E409-4D64-B691-CCC12CBE88D2}"/>
          </ac:spMkLst>
        </pc:spChg>
        <pc:spChg chg="del">
          <ac:chgData name="jonas santana" userId="88a4ba24561524a2" providerId="LiveId" clId="{6568F481-3232-47B0-864A-C328EEC73556}" dt="2020-12-16T17:35:19.106" v="181" actId="478"/>
          <ac:spMkLst>
            <pc:docMk/>
            <pc:sldMk cId="2212652951" sldId="362"/>
            <ac:spMk id="10" creationId="{0AF63E78-8392-4729-9CE8-2A7CC59E89BD}"/>
          </ac:spMkLst>
        </pc:spChg>
        <pc:spChg chg="add mod">
          <ac:chgData name="jonas santana" userId="88a4ba24561524a2" providerId="LiveId" clId="{6568F481-3232-47B0-864A-C328EEC73556}" dt="2020-12-16T19:47:32.274" v="904" actId="1076"/>
          <ac:spMkLst>
            <pc:docMk/>
            <pc:sldMk cId="2212652951" sldId="362"/>
            <ac:spMk id="11" creationId="{1541C1E7-0DAD-4960-A085-A27387081DA3}"/>
          </ac:spMkLst>
        </pc:spChg>
        <pc:spChg chg="add mod">
          <ac:chgData name="jonas santana" userId="88a4ba24561524a2" providerId="LiveId" clId="{6568F481-3232-47B0-864A-C328EEC73556}" dt="2020-12-16T19:47:34.065" v="905" actId="1076"/>
          <ac:spMkLst>
            <pc:docMk/>
            <pc:sldMk cId="2212652951" sldId="362"/>
            <ac:spMk id="12" creationId="{2743D24B-7A28-43B2-98B2-C3B04B3BD58A}"/>
          </ac:spMkLst>
        </pc:spChg>
        <pc:spChg chg="add mod">
          <ac:chgData name="jonas santana" userId="88a4ba24561524a2" providerId="LiveId" clId="{6568F481-3232-47B0-864A-C328EEC73556}" dt="2020-12-16T19:47:38.081" v="907" actId="1076"/>
          <ac:spMkLst>
            <pc:docMk/>
            <pc:sldMk cId="2212652951" sldId="362"/>
            <ac:spMk id="13" creationId="{4CADFC5F-8602-4004-8295-E7D4972D6F8A}"/>
          </ac:spMkLst>
        </pc:spChg>
        <pc:spChg chg="add mod">
          <ac:chgData name="jonas santana" userId="88a4ba24561524a2" providerId="LiveId" clId="{6568F481-3232-47B0-864A-C328EEC73556}" dt="2020-12-16T17:51:15.719" v="717" actId="113"/>
          <ac:spMkLst>
            <pc:docMk/>
            <pc:sldMk cId="2212652951" sldId="362"/>
            <ac:spMk id="15" creationId="{0B5C3103-D12E-4858-BB05-E7A6209C623A}"/>
          </ac:spMkLst>
        </pc:spChg>
        <pc:picChg chg="add mod">
          <ac:chgData name="jonas santana" userId="88a4ba24561524a2" providerId="LiveId" clId="{6568F481-3232-47B0-864A-C328EEC73556}" dt="2020-12-16T17:51:43.160" v="721" actId="1076"/>
          <ac:picMkLst>
            <pc:docMk/>
            <pc:sldMk cId="2212652951" sldId="362"/>
            <ac:picMk id="16" creationId="{277CDED5-83BD-4AE9-9232-5F397497ABE3}"/>
          </ac:picMkLst>
        </pc:picChg>
        <pc:picChg chg="del">
          <ac:chgData name="jonas santana" userId="88a4ba24561524a2" providerId="LiveId" clId="{6568F481-3232-47B0-864A-C328EEC73556}" dt="2020-12-16T17:35:10.664" v="180" actId="478"/>
          <ac:picMkLst>
            <pc:docMk/>
            <pc:sldMk cId="2212652951" sldId="362"/>
            <ac:picMk id="3074" creationId="{B28422D6-0D15-47E2-A308-2D64BABC15D4}"/>
          </ac:picMkLst>
        </pc:pic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6" creationId="{CA63F317-EC61-4C01-BF9A-1CB99A4149CA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7" creationId="{27E6C521-DCDE-4ADF-A2CA-4B36D878B870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10" creationId="{D50D4999-4579-43D7-BF90-38FA384CF2CD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14" creationId="{1364D404-76B2-4F6F-89F7-CBF19F41F75B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17" creationId="{73661BDB-33B2-497A-9ED7-F8C9C251A458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18" creationId="{D826FBBE-AAF3-4614-8701-1B6E3F00F67A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19" creationId="{6A839D03-6C15-42DC-8F04-7D9B589E4403}"/>
          </ac:inkMkLst>
        </pc:ink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212652951" sldId="362"/>
            <ac:inkMk id="20" creationId="{190BA9E6-9614-4CDD-BB62-994B2F85FAE9}"/>
          </ac:inkMkLst>
        </pc:inkChg>
      </pc:sldChg>
      <pc:sldChg chg="addSp ord">
        <pc:chgData name="jonas santana" userId="88a4ba24561524a2" providerId="LiveId" clId="{6568F481-3232-47B0-864A-C328EEC73556}" dt="2020-12-16T23:14:31.281" v="1012"/>
        <pc:sldMkLst>
          <pc:docMk/>
          <pc:sldMk cId="1718519441" sldId="365"/>
        </pc:sldMkLst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1718519441" sldId="365"/>
            <ac:inkMk id="2" creationId="{74F27F0C-23F9-479D-B659-54312257BFC8}"/>
          </ac:inkMkLst>
        </pc:inkChg>
      </pc:sldChg>
      <pc:sldChg chg="addSp modSp mod ord">
        <pc:chgData name="jonas santana" userId="88a4ba24561524a2" providerId="LiveId" clId="{6568F481-3232-47B0-864A-C328EEC73556}" dt="2020-12-16T23:14:31.281" v="1012"/>
        <pc:sldMkLst>
          <pc:docMk/>
          <pc:sldMk cId="3178872282" sldId="383"/>
        </pc:sldMkLst>
        <pc:spChg chg="mod">
          <ac:chgData name="jonas santana" userId="88a4ba24561524a2" providerId="LiveId" clId="{6568F481-3232-47B0-864A-C328EEC73556}" dt="2020-12-16T22:13:14.032" v="931" actId="113"/>
          <ac:spMkLst>
            <pc:docMk/>
            <pc:sldMk cId="3178872282" sldId="383"/>
            <ac:spMk id="7" creationId="{9D0ACF4A-9CA1-43CB-98D1-95EF2BA32C59}"/>
          </ac:spMkLst>
        </pc:sp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3178872282" sldId="383"/>
            <ac:inkMk id="2" creationId="{A140BB5D-B838-48DA-8B52-672625C5FF60}"/>
          </ac:inkMkLst>
        </pc:inkChg>
      </pc:sldChg>
      <pc:sldChg chg="addSp ord">
        <pc:chgData name="jonas santana" userId="88a4ba24561524a2" providerId="LiveId" clId="{6568F481-3232-47B0-864A-C328EEC73556}" dt="2020-12-16T23:14:31.281" v="1012"/>
        <pc:sldMkLst>
          <pc:docMk/>
          <pc:sldMk cId="599919005" sldId="384"/>
        </pc:sldMkLst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599919005" sldId="384"/>
            <ac:inkMk id="2" creationId="{19057D6F-7D63-45E5-BC8C-CE5101B5EF66}"/>
          </ac:inkMkLst>
        </pc:inkChg>
      </pc:sldChg>
      <pc:sldChg chg="addSp ord">
        <pc:chgData name="jonas santana" userId="88a4ba24561524a2" providerId="LiveId" clId="{6568F481-3232-47B0-864A-C328EEC73556}" dt="2020-12-16T23:14:31.281" v="1012"/>
        <pc:sldMkLst>
          <pc:docMk/>
          <pc:sldMk cId="1445047027" sldId="393"/>
        </pc:sldMkLst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1445047027" sldId="393"/>
            <ac:inkMk id="2" creationId="{D367CB01-B54F-42B9-BBE5-4FD9C3879404}"/>
          </ac:inkMkLst>
        </pc:inkChg>
      </pc:sldChg>
      <pc:sldChg chg="addSp modSp add mod">
        <pc:chgData name="jonas santana" userId="88a4ba24561524a2" providerId="LiveId" clId="{6568F481-3232-47B0-864A-C328EEC73556}" dt="2020-12-16T23:14:31.281" v="1012"/>
        <pc:sldMkLst>
          <pc:docMk/>
          <pc:sldMk cId="1783224882" sldId="394"/>
        </pc:sldMkLst>
        <pc:spChg chg="mod">
          <ac:chgData name="jonas santana" userId="88a4ba24561524a2" providerId="LiveId" clId="{6568F481-3232-47B0-864A-C328EEC73556}" dt="2020-12-16T22:13:02.355" v="930" actId="113"/>
          <ac:spMkLst>
            <pc:docMk/>
            <pc:sldMk cId="1783224882" sldId="394"/>
            <ac:spMk id="6" creationId="{AC1EA8FB-1BF2-4BEA-AF2D-7EE3A71429D6}"/>
          </ac:spMkLst>
        </pc:sp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1783224882" sldId="394"/>
            <ac:inkMk id="2" creationId="{E2711129-7DDC-4C3C-AE36-79366C45B7E5}"/>
          </ac:inkMkLst>
        </pc:inkChg>
      </pc:sldChg>
      <pc:sldChg chg="addSp delSp modSp add mod">
        <pc:chgData name="jonas santana" userId="88a4ba24561524a2" providerId="LiveId" clId="{6568F481-3232-47B0-864A-C328EEC73556}" dt="2020-12-16T23:14:31.281" v="1012"/>
        <pc:sldMkLst>
          <pc:docMk/>
          <pc:sldMk cId="3469189623" sldId="395"/>
        </pc:sldMkLst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2" creationId="{5EB824E6-CCF5-46DE-B82E-ADDF6BCBBB33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3" creationId="{2FA53115-D254-46EE-8CA1-D707AD0A06A0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4" creationId="{A9598B58-28E7-49B9-A022-8DCDA5F50A9A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5" creationId="{074208C8-FCDC-4010-B91C-F5136A92411C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8" creationId="{52133C4B-E409-4D64-B691-CCC12CBE88D2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11" creationId="{1541C1E7-0DAD-4960-A085-A27387081DA3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12" creationId="{2743D24B-7A28-43B2-98B2-C3B04B3BD58A}"/>
          </ac:spMkLst>
        </pc:spChg>
        <pc:spChg chg="del">
          <ac:chgData name="jonas santana" userId="88a4ba24561524a2" providerId="LiveId" clId="{6568F481-3232-47B0-864A-C328EEC73556}" dt="2020-12-16T19:11:06.760" v="723" actId="478"/>
          <ac:spMkLst>
            <pc:docMk/>
            <pc:sldMk cId="3469189623" sldId="395"/>
            <ac:spMk id="13" creationId="{4CADFC5F-8602-4004-8295-E7D4972D6F8A}"/>
          </ac:spMkLst>
        </pc:spChg>
        <pc:spChg chg="del">
          <ac:chgData name="jonas santana" userId="88a4ba24561524a2" providerId="LiveId" clId="{6568F481-3232-47B0-864A-C328EEC73556}" dt="2020-12-16T19:11:09.866" v="724" actId="478"/>
          <ac:spMkLst>
            <pc:docMk/>
            <pc:sldMk cId="3469189623" sldId="395"/>
            <ac:spMk id="15" creationId="{0B5C3103-D12E-4858-BB05-E7A6209C623A}"/>
          </ac:spMkLst>
        </pc:spChg>
        <pc:picChg chg="add mod">
          <ac:chgData name="jonas santana" userId="88a4ba24561524a2" providerId="LiveId" clId="{6568F481-3232-47B0-864A-C328EEC73556}" dt="2020-12-16T19:11:56.253" v="735" actId="167"/>
          <ac:picMkLst>
            <pc:docMk/>
            <pc:sldMk cId="3469189623" sldId="395"/>
            <ac:picMk id="14" creationId="{A510E65A-8734-4A17-9EBB-3C5DC9322AB6}"/>
          </ac:picMkLst>
        </pc:picChg>
        <pc:picChg chg="del">
          <ac:chgData name="jonas santana" userId="88a4ba24561524a2" providerId="LiveId" clId="{6568F481-3232-47B0-864A-C328EEC73556}" dt="2020-12-16T19:11:10.505" v="725" actId="478"/>
          <ac:picMkLst>
            <pc:docMk/>
            <pc:sldMk cId="3469189623" sldId="395"/>
            <ac:picMk id="16" creationId="{277CDED5-83BD-4AE9-9232-5F397497ABE3}"/>
          </ac:picMkLst>
        </pc:picChg>
        <pc:picChg chg="add mod">
          <ac:chgData name="jonas santana" userId="88a4ba24561524a2" providerId="LiveId" clId="{6568F481-3232-47B0-864A-C328EEC73556}" dt="2020-12-16T19:11:20.898" v="728" actId="1076"/>
          <ac:picMkLst>
            <pc:docMk/>
            <pc:sldMk cId="3469189623" sldId="395"/>
            <ac:picMk id="1026" creationId="{35A58CC5-2DDF-4544-AA11-DA37EABEAF95}"/>
          </ac:picMkLst>
        </pc:pic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3469189623" sldId="395"/>
            <ac:inkMk id="2" creationId="{486CD8F1-715B-40E8-B063-E5D544D818F1}"/>
          </ac:inkMkLst>
        </pc:inkChg>
      </pc:sldChg>
      <pc:sldChg chg="modSp add mod">
        <pc:chgData name="jonas santana" userId="88a4ba24561524a2" providerId="LiveId" clId="{6568F481-3232-47B0-864A-C328EEC73556}" dt="2020-12-16T19:14:40.365" v="764" actId="20577"/>
        <pc:sldMkLst>
          <pc:docMk/>
          <pc:sldMk cId="2625487935" sldId="396"/>
        </pc:sldMkLst>
        <pc:spChg chg="mod">
          <ac:chgData name="jonas santana" userId="88a4ba24561524a2" providerId="LiveId" clId="{6568F481-3232-47B0-864A-C328EEC73556}" dt="2020-12-16T19:14:40.365" v="764" actId="20577"/>
          <ac:spMkLst>
            <pc:docMk/>
            <pc:sldMk cId="2625487935" sldId="396"/>
            <ac:spMk id="7" creationId="{B899E11E-F526-4B26-9379-4ED742266344}"/>
          </ac:spMkLst>
        </pc:spChg>
      </pc:sldChg>
      <pc:sldChg chg="addSp delSp modSp add mod modNotesTx">
        <pc:chgData name="jonas santana" userId="88a4ba24561524a2" providerId="LiveId" clId="{6568F481-3232-47B0-864A-C328EEC73556}" dt="2020-12-16T23:14:31.281" v="1012"/>
        <pc:sldMkLst>
          <pc:docMk/>
          <pc:sldMk cId="2324561578" sldId="397"/>
        </pc:sldMkLst>
        <pc:spChg chg="del">
          <ac:chgData name="jonas santana" userId="88a4ba24561524a2" providerId="LiveId" clId="{6568F481-3232-47B0-864A-C328EEC73556}" dt="2020-12-16T19:25:11.753" v="771" actId="478"/>
          <ac:spMkLst>
            <pc:docMk/>
            <pc:sldMk cId="2324561578" sldId="397"/>
            <ac:spMk id="2" creationId="{5EB824E6-CCF5-46DE-B82E-ADDF6BCBBB33}"/>
          </ac:spMkLst>
        </pc:spChg>
        <pc:spChg chg="del">
          <ac:chgData name="jonas santana" userId="88a4ba24561524a2" providerId="LiveId" clId="{6568F481-3232-47B0-864A-C328EEC73556}" dt="2020-12-16T19:25:13.110" v="772" actId="478"/>
          <ac:spMkLst>
            <pc:docMk/>
            <pc:sldMk cId="2324561578" sldId="397"/>
            <ac:spMk id="3" creationId="{2FA53115-D254-46EE-8CA1-D707AD0A06A0}"/>
          </ac:spMkLst>
        </pc:spChg>
        <pc:spChg chg="del">
          <ac:chgData name="jonas santana" userId="88a4ba24561524a2" providerId="LiveId" clId="{6568F481-3232-47B0-864A-C328EEC73556}" dt="2020-12-16T19:25:11.753" v="771" actId="478"/>
          <ac:spMkLst>
            <pc:docMk/>
            <pc:sldMk cId="2324561578" sldId="397"/>
            <ac:spMk id="4" creationId="{A9598B58-28E7-49B9-A022-8DCDA5F50A9A}"/>
          </ac:spMkLst>
        </pc:spChg>
        <pc:spChg chg="del">
          <ac:chgData name="jonas santana" userId="88a4ba24561524a2" providerId="LiveId" clId="{6568F481-3232-47B0-864A-C328EEC73556}" dt="2020-12-16T19:26:35.689" v="781" actId="478"/>
          <ac:spMkLst>
            <pc:docMk/>
            <pc:sldMk cId="2324561578" sldId="397"/>
            <ac:spMk id="5" creationId="{074208C8-FCDC-4010-B91C-F5136A92411C}"/>
          </ac:spMkLst>
        </pc:spChg>
        <pc:spChg chg="del">
          <ac:chgData name="jonas santana" userId="88a4ba24561524a2" providerId="LiveId" clId="{6568F481-3232-47B0-864A-C328EEC73556}" dt="2020-12-16T19:25:11.753" v="771" actId="478"/>
          <ac:spMkLst>
            <pc:docMk/>
            <pc:sldMk cId="2324561578" sldId="397"/>
            <ac:spMk id="8" creationId="{52133C4B-E409-4D64-B691-CCC12CBE88D2}"/>
          </ac:spMkLst>
        </pc:spChg>
        <pc:spChg chg="del">
          <ac:chgData name="jonas santana" userId="88a4ba24561524a2" providerId="LiveId" clId="{6568F481-3232-47B0-864A-C328EEC73556}" dt="2020-12-16T19:25:11.753" v="771" actId="478"/>
          <ac:spMkLst>
            <pc:docMk/>
            <pc:sldMk cId="2324561578" sldId="397"/>
            <ac:spMk id="11" creationId="{1541C1E7-0DAD-4960-A085-A27387081DA3}"/>
          </ac:spMkLst>
        </pc:spChg>
        <pc:spChg chg="del">
          <ac:chgData name="jonas santana" userId="88a4ba24561524a2" providerId="LiveId" clId="{6568F481-3232-47B0-864A-C328EEC73556}" dt="2020-12-16T19:25:11.753" v="771" actId="478"/>
          <ac:spMkLst>
            <pc:docMk/>
            <pc:sldMk cId="2324561578" sldId="397"/>
            <ac:spMk id="12" creationId="{2743D24B-7A28-43B2-98B2-C3B04B3BD58A}"/>
          </ac:spMkLst>
        </pc:spChg>
        <pc:spChg chg="del">
          <ac:chgData name="jonas santana" userId="88a4ba24561524a2" providerId="LiveId" clId="{6568F481-3232-47B0-864A-C328EEC73556}" dt="2020-12-16T19:25:14.643" v="773" actId="478"/>
          <ac:spMkLst>
            <pc:docMk/>
            <pc:sldMk cId="2324561578" sldId="397"/>
            <ac:spMk id="13" creationId="{4CADFC5F-8602-4004-8295-E7D4972D6F8A}"/>
          </ac:spMkLst>
        </pc:spChg>
        <pc:spChg chg="add mod">
          <ac:chgData name="jonas santana" userId="88a4ba24561524a2" providerId="LiveId" clId="{6568F481-3232-47B0-864A-C328EEC73556}" dt="2020-12-16T19:27:32.966" v="796" actId="207"/>
          <ac:spMkLst>
            <pc:docMk/>
            <pc:sldMk cId="2324561578" sldId="397"/>
            <ac:spMk id="14" creationId="{152A25B5-6B28-4461-B763-06F864BB79E6}"/>
          </ac:spMkLst>
        </pc:spChg>
        <pc:spChg chg="del">
          <ac:chgData name="jonas santana" userId="88a4ba24561524a2" providerId="LiveId" clId="{6568F481-3232-47B0-864A-C328EEC73556}" dt="2020-12-16T19:26:27.155" v="777" actId="478"/>
          <ac:spMkLst>
            <pc:docMk/>
            <pc:sldMk cId="2324561578" sldId="397"/>
            <ac:spMk id="15" creationId="{0B5C3103-D12E-4858-BB05-E7A6209C623A}"/>
          </ac:spMkLst>
        </pc:spChg>
        <pc:spChg chg="add mod">
          <ac:chgData name="jonas santana" userId="88a4ba24561524a2" providerId="LiveId" clId="{6568F481-3232-47B0-864A-C328EEC73556}" dt="2020-12-16T19:27:35.604" v="797" actId="207"/>
          <ac:spMkLst>
            <pc:docMk/>
            <pc:sldMk cId="2324561578" sldId="397"/>
            <ac:spMk id="17" creationId="{67FD14F8-F11B-4B4E-B03B-64FE03D49C36}"/>
          </ac:spMkLst>
        </pc:spChg>
        <pc:picChg chg="del">
          <ac:chgData name="jonas santana" userId="88a4ba24561524a2" providerId="LiveId" clId="{6568F481-3232-47B0-864A-C328EEC73556}" dt="2020-12-16T19:26:33.022" v="780" actId="478"/>
          <ac:picMkLst>
            <pc:docMk/>
            <pc:sldMk cId="2324561578" sldId="397"/>
            <ac:picMk id="16" creationId="{277CDED5-83BD-4AE9-9232-5F397497ABE3}"/>
          </ac:picMkLst>
        </pc:pic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324561578" sldId="397"/>
            <ac:inkMk id="2" creationId="{22BB92FA-1F65-4E77-A25F-AA539C41A966}"/>
          </ac:inkMkLst>
        </pc:inkChg>
      </pc:sldChg>
      <pc:sldChg chg="addSp delSp modSp add mod modNotesTx">
        <pc:chgData name="jonas santana" userId="88a4ba24561524a2" providerId="LiveId" clId="{6568F481-3232-47B0-864A-C328EEC73556}" dt="2020-12-17T00:12:55.102" v="1023"/>
        <pc:sldMkLst>
          <pc:docMk/>
          <pc:sldMk cId="2527607340" sldId="398"/>
        </pc:sldMkLst>
        <pc:spChg chg="add del mod">
          <ac:chgData name="jonas santana" userId="88a4ba24561524a2" providerId="LiveId" clId="{6568F481-3232-47B0-864A-C328EEC73556}" dt="2020-12-16T19:32:53.443" v="817" actId="478"/>
          <ac:spMkLst>
            <pc:docMk/>
            <pc:sldMk cId="2527607340" sldId="398"/>
            <ac:spMk id="2" creationId="{FFC8E58B-1EEB-495C-AB19-41B0142E3206}"/>
          </ac:spMkLst>
        </pc:spChg>
        <pc:spChg chg="del">
          <ac:chgData name="jonas santana" userId="88a4ba24561524a2" providerId="LiveId" clId="{6568F481-3232-47B0-864A-C328EEC73556}" dt="2020-12-16T19:32:44.737" v="799" actId="478"/>
          <ac:spMkLst>
            <pc:docMk/>
            <pc:sldMk cId="2527607340" sldId="398"/>
            <ac:spMk id="14" creationId="{152A25B5-6B28-4461-B763-06F864BB79E6}"/>
          </ac:spMkLst>
        </pc:spChg>
        <pc:spChg chg="del">
          <ac:chgData name="jonas santana" userId="88a4ba24561524a2" providerId="LiveId" clId="{6568F481-3232-47B0-864A-C328EEC73556}" dt="2020-12-16T19:32:46.539" v="800" actId="478"/>
          <ac:spMkLst>
            <pc:docMk/>
            <pc:sldMk cId="2527607340" sldId="398"/>
            <ac:spMk id="17" creationId="{67FD14F8-F11B-4B4E-B03B-64FE03D49C36}"/>
          </ac:spMkLst>
        </pc:spChg>
        <pc:spChg chg="add del mod">
          <ac:chgData name="jonas santana" userId="88a4ba24561524a2" providerId="LiveId" clId="{6568F481-3232-47B0-864A-C328EEC73556}" dt="2020-12-16T19:33:00.520" v="835" actId="478"/>
          <ac:spMkLst>
            <pc:docMk/>
            <pc:sldMk cId="2527607340" sldId="398"/>
            <ac:spMk id="21" creationId="{BB3A5698-3A1F-4EC4-A5FD-2A624129CD32}"/>
          </ac:spMkLst>
        </pc:spChg>
        <pc:spChg chg="add del mod">
          <ac:chgData name="jonas santana" userId="88a4ba24561524a2" providerId="LiveId" clId="{6568F481-3232-47B0-864A-C328EEC73556}" dt="2020-12-16T19:33:19.186" v="855" actId="478"/>
          <ac:spMkLst>
            <pc:docMk/>
            <pc:sldMk cId="2527607340" sldId="398"/>
            <ac:spMk id="37" creationId="{6CCBB234-85F8-4CDB-BF95-CAA85803F147}"/>
          </ac:spMkLst>
        </pc:spChg>
        <pc:spChg chg="add mod">
          <ac:chgData name="jonas santana" userId="88a4ba24561524a2" providerId="LiveId" clId="{6568F481-3232-47B0-864A-C328EEC73556}" dt="2020-12-16T19:36:28.763" v="903" actId="255"/>
          <ac:spMkLst>
            <pc:docMk/>
            <pc:sldMk cId="2527607340" sldId="398"/>
            <ac:spMk id="54" creationId="{233B34D9-7606-442E-B20F-2EAD0E43A50F}"/>
          </ac:spMkLst>
        </pc:spChg>
        <pc:spChg chg="add mod">
          <ac:chgData name="jonas santana" userId="88a4ba24561524a2" providerId="LiveId" clId="{6568F481-3232-47B0-864A-C328EEC73556}" dt="2020-12-16T19:36:18.129" v="901" actId="1076"/>
          <ac:spMkLst>
            <pc:docMk/>
            <pc:sldMk cId="2527607340" sldId="398"/>
            <ac:spMk id="56" creationId="{7F8A5DD9-F8B7-49DB-8F4B-0C8257789CD8}"/>
          </ac:spMkLst>
        </pc:spChg>
        <pc:spChg chg="add mod">
          <ac:chgData name="jonas santana" userId="88a4ba24561524a2" providerId="LiveId" clId="{6568F481-3232-47B0-864A-C328EEC73556}" dt="2020-12-16T19:36:16.297" v="900" actId="1076"/>
          <ac:spMkLst>
            <pc:docMk/>
            <pc:sldMk cId="2527607340" sldId="398"/>
            <ac:spMk id="58" creationId="{C9611B2E-F1E4-45AA-A48F-446B34C3E73C}"/>
          </ac:spMkLst>
        </pc:spChg>
        <pc:spChg chg="add mod">
          <ac:chgData name="jonas santana" userId="88a4ba24561524a2" providerId="LiveId" clId="{6568F481-3232-47B0-864A-C328EEC73556}" dt="2020-12-16T19:36:12.552" v="899" actId="113"/>
          <ac:spMkLst>
            <pc:docMk/>
            <pc:sldMk cId="2527607340" sldId="398"/>
            <ac:spMk id="60" creationId="{7840A8C8-732B-46FD-8D41-6A14F886B315}"/>
          </ac:spMkLst>
        </pc:spChg>
        <pc:spChg chg="add mod">
          <ac:chgData name="jonas santana" userId="88a4ba24561524a2" providerId="LiveId" clId="{6568F481-3232-47B0-864A-C328EEC73556}" dt="2020-12-16T19:36:22.811" v="902" actId="1076"/>
          <ac:spMkLst>
            <pc:docMk/>
            <pc:sldMk cId="2527607340" sldId="398"/>
            <ac:spMk id="62" creationId="{0D21EE12-3B7D-4110-BEC0-3A3E987E494A}"/>
          </ac:spMkLst>
        </pc:spChg>
        <pc:spChg chg="add del mod">
          <ac:chgData name="jonas santana" userId="88a4ba24561524a2" providerId="LiveId" clId="{6568F481-3232-47B0-864A-C328EEC73556}" dt="2020-12-16T19:35:04.307" v="880" actId="478"/>
          <ac:spMkLst>
            <pc:docMk/>
            <pc:sldMk cId="2527607340" sldId="398"/>
            <ac:spMk id="63" creationId="{449FD41C-278C-4358-8896-22BD6DC7886D}"/>
          </ac:spMkLst>
        </pc:spChg>
        <pc:spChg chg="add mod">
          <ac:chgData name="jonas santana" userId="88a4ba24561524a2" providerId="LiveId" clId="{6568F481-3232-47B0-864A-C328EEC73556}" dt="2020-12-16T19:36:12.552" v="899" actId="113"/>
          <ac:spMkLst>
            <pc:docMk/>
            <pc:sldMk cId="2527607340" sldId="398"/>
            <ac:spMk id="65" creationId="{0B37BDD6-8513-4F7F-8CED-2CDEB527FD8A}"/>
          </ac:spMkLst>
        </pc:sp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3" creationId="{16EDBD8F-47E4-4598-B24B-8AF75DA49739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4" creationId="{07B8746E-6305-49FA-9E7F-4A6DB6787048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5" creationId="{F8187368-8E46-430E-B858-2544C4ED1431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6" creationId="{5908A789-79AC-4189-9BB6-768A07F22360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7" creationId="{92E442A4-6DD6-441E-B9FD-175FA5F7F489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8" creationId="{C86CFF18-E43A-4F44-8D3B-36FC27EABF08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0" creationId="{F8D6769F-6910-4D6E-9280-C2D57BF6C724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1" creationId="{BD003124-3577-4C28-B4C5-238510C51E26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2" creationId="{491D7439-ACD6-49B8-99FB-9F4A61610F1A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3" creationId="{4CC04737-4F0A-407A-B29F-288EF8319A8E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5" creationId="{497F75D5-6630-4533-B7FD-58D6AC4F6C85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6" creationId="{DB8B4687-62D6-4353-8FB5-EAF33A542301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8" creationId="{DB42B032-4817-4172-9913-6E3C5074E1B3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19" creationId="{E59C479E-4830-4E31-AFA1-913E2E9BAD32}"/>
          </ac:graphicFrameMkLst>
        </pc:graphicFrameChg>
        <pc:graphicFrameChg chg="add del mod">
          <ac:chgData name="jonas santana" userId="88a4ba24561524a2" providerId="LiveId" clId="{6568F481-3232-47B0-864A-C328EEC73556}" dt="2020-12-16T19:32:53.443" v="817" actId="478"/>
          <ac:graphicFrameMkLst>
            <pc:docMk/>
            <pc:sldMk cId="2527607340" sldId="398"/>
            <ac:graphicFrameMk id="20" creationId="{D00230D8-5E26-4FB1-9B5C-B9718F6C67EB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2" creationId="{C09E269A-6010-4256-A311-D473E8C029EB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3" creationId="{2C31124A-B45E-424C-AB96-9E908E7BF83F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4" creationId="{39D71FF3-8E5C-4036-BC82-BD320F79A2F2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5" creationId="{EF2CCC21-18E8-4047-A5E9-C0EC82FA620A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6" creationId="{3AF1EFA3-0AC8-44BF-A990-B0DB618F949D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7" creationId="{CC6BD12D-B9BC-47F4-B468-066314E00266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8" creationId="{D61EBEF4-B86D-4D7F-B823-AC1268523BE6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29" creationId="{CA36CE4F-835C-4FE7-9F4F-B9D9CB0A6F76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0" creationId="{5CB77CE1-7CBB-44ED-ADB7-A2BC84794BC0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1" creationId="{9696FD5A-1380-42D7-BC04-09933F50C535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2" creationId="{FF1F7F1B-0217-4CF5-94CE-205937D6DD90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3" creationId="{77646C33-0356-4D79-92BB-8A596D3EC1F7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4" creationId="{5192395B-B1E6-472B-B594-0C972508698D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5" creationId="{EC756975-AA5D-48BA-A688-7724D6B28122}"/>
          </ac:graphicFrameMkLst>
        </pc:graphicFrameChg>
        <pc:graphicFrameChg chg="add del mod">
          <ac:chgData name="jonas santana" userId="88a4ba24561524a2" providerId="LiveId" clId="{6568F481-3232-47B0-864A-C328EEC73556}" dt="2020-12-16T19:33:00.520" v="835" actId="478"/>
          <ac:graphicFrameMkLst>
            <pc:docMk/>
            <pc:sldMk cId="2527607340" sldId="398"/>
            <ac:graphicFrameMk id="36" creationId="{48B3156E-363C-43BE-8641-000F4F8C5DB5}"/>
          </ac:graphicFrameMkLst>
        </pc:graphicFrameChg>
        <pc:graphicFrameChg chg="add mod">
          <ac:chgData name="jonas santana" userId="88a4ba24561524a2" providerId="LiveId" clId="{6568F481-3232-47B0-864A-C328EEC73556}" dt="2020-12-17T00:12:55.087" v="1014"/>
          <ac:graphicFrameMkLst>
            <pc:docMk/>
            <pc:sldMk cId="2527607340" sldId="398"/>
            <ac:graphicFrameMk id="38" creationId="{3525BBCD-C6B0-4661-95C1-244D6ABB47BE}"/>
          </ac:graphicFrameMkLst>
        </pc:graphicFrameChg>
        <pc:graphicFrameChg chg="add mod">
          <ac:chgData name="jonas santana" userId="88a4ba24561524a2" providerId="LiveId" clId="{6568F481-3232-47B0-864A-C328EEC73556}" dt="2020-12-17T00:12:55.087" v="1015"/>
          <ac:graphicFrameMkLst>
            <pc:docMk/>
            <pc:sldMk cId="2527607340" sldId="398"/>
            <ac:graphicFrameMk id="39" creationId="{6D98217E-B7DF-45D6-BA2C-D0D5FD45B1E9}"/>
          </ac:graphicFrameMkLst>
        </pc:graphicFrameChg>
        <pc:graphicFrameChg chg="add mod">
          <ac:chgData name="jonas santana" userId="88a4ba24561524a2" providerId="LiveId" clId="{6568F481-3232-47B0-864A-C328EEC73556}" dt="2020-12-17T00:12:55.087" v="1016"/>
          <ac:graphicFrameMkLst>
            <pc:docMk/>
            <pc:sldMk cId="2527607340" sldId="398"/>
            <ac:graphicFrameMk id="40" creationId="{502CDA32-AD5D-4126-9C32-F61379B9AC4E}"/>
          </ac:graphicFrameMkLst>
        </pc:graphicFrameChg>
        <pc:graphicFrameChg chg="add mod">
          <ac:chgData name="jonas santana" userId="88a4ba24561524a2" providerId="LiveId" clId="{6568F481-3232-47B0-864A-C328EEC73556}" dt="2020-12-17T00:12:55.087" v="1017"/>
          <ac:graphicFrameMkLst>
            <pc:docMk/>
            <pc:sldMk cId="2527607340" sldId="398"/>
            <ac:graphicFrameMk id="41" creationId="{EF8117C5-FA18-40A0-B4D1-B7D3654C54DB}"/>
          </ac:graphicFrameMkLst>
        </pc:graphicFrameChg>
        <pc:graphicFrameChg chg="add mod">
          <ac:chgData name="jonas santana" userId="88a4ba24561524a2" providerId="LiveId" clId="{6568F481-3232-47B0-864A-C328EEC73556}" dt="2020-12-17T00:12:55.087" v="1018"/>
          <ac:graphicFrameMkLst>
            <pc:docMk/>
            <pc:sldMk cId="2527607340" sldId="398"/>
            <ac:graphicFrameMk id="42" creationId="{03028419-3CED-4DD0-BE87-50E1D0BF7942}"/>
          </ac:graphicFrameMkLst>
        </pc:graphicFrameChg>
        <pc:graphicFrameChg chg="add mod">
          <ac:chgData name="jonas santana" userId="88a4ba24561524a2" providerId="LiveId" clId="{6568F481-3232-47B0-864A-C328EEC73556}" dt="2020-12-17T00:12:55.102" v="1019"/>
          <ac:graphicFrameMkLst>
            <pc:docMk/>
            <pc:sldMk cId="2527607340" sldId="398"/>
            <ac:graphicFrameMk id="43" creationId="{272F36D0-07F0-4D3F-8219-07E156E39EFD}"/>
          </ac:graphicFrameMkLst>
        </pc:graphicFrameChg>
        <pc:graphicFrameChg chg="add mod">
          <ac:chgData name="jonas santana" userId="88a4ba24561524a2" providerId="LiveId" clId="{6568F481-3232-47B0-864A-C328EEC73556}" dt="2020-12-17T00:12:55.102" v="1020"/>
          <ac:graphicFrameMkLst>
            <pc:docMk/>
            <pc:sldMk cId="2527607340" sldId="398"/>
            <ac:graphicFrameMk id="44" creationId="{150B3A4D-984B-4B13-9C8F-A65008EC881E}"/>
          </ac:graphicFrameMkLst>
        </pc:graphicFrameChg>
        <pc:graphicFrameChg chg="add mod">
          <ac:chgData name="jonas santana" userId="88a4ba24561524a2" providerId="LiveId" clId="{6568F481-3232-47B0-864A-C328EEC73556}" dt="2020-12-17T00:12:55.102" v="1021"/>
          <ac:graphicFrameMkLst>
            <pc:docMk/>
            <pc:sldMk cId="2527607340" sldId="398"/>
            <ac:graphicFrameMk id="45" creationId="{6A8FC742-306B-427D-B4E1-B4E4FDB3A0BE}"/>
          </ac:graphicFrameMkLst>
        </pc:graphicFrameChg>
        <pc:graphicFrameChg chg="add mod">
          <ac:chgData name="jonas santana" userId="88a4ba24561524a2" providerId="LiveId" clId="{6568F481-3232-47B0-864A-C328EEC73556}" dt="2020-12-17T00:12:55.102" v="1022"/>
          <ac:graphicFrameMkLst>
            <pc:docMk/>
            <pc:sldMk cId="2527607340" sldId="398"/>
            <ac:graphicFrameMk id="46" creationId="{FB9A1AB8-B799-4D25-9CD3-052B10F73AE5}"/>
          </ac:graphicFrameMkLst>
        </pc:graphicFrameChg>
        <pc:graphicFrameChg chg="add mod">
          <ac:chgData name="jonas santana" userId="88a4ba24561524a2" providerId="LiveId" clId="{6568F481-3232-47B0-864A-C328EEC73556}" dt="2020-12-17T00:12:55.102" v="1023"/>
          <ac:graphicFrameMkLst>
            <pc:docMk/>
            <pc:sldMk cId="2527607340" sldId="398"/>
            <ac:graphicFrameMk id="47" creationId="{BFA45F5C-92F9-4E68-8226-37243421A2EE}"/>
          </ac:graphicFrameMkLst>
        </pc:graphicFrameChg>
        <pc:graphicFrameChg chg="add del mod">
          <ac:chgData name="jonas santana" userId="88a4ba24561524a2" providerId="LiveId" clId="{6568F481-3232-47B0-864A-C328EEC73556}" dt="2020-12-16T19:33:41.008" v="860" actId="478"/>
          <ac:graphicFrameMkLst>
            <pc:docMk/>
            <pc:sldMk cId="2527607340" sldId="398"/>
            <ac:graphicFrameMk id="48" creationId="{E7819CE2-F48C-4BE7-A444-AAE38C7FF7C9}"/>
          </ac:graphicFrameMkLst>
        </pc:graphicFrameChg>
        <pc:graphicFrameChg chg="add del mod">
          <ac:chgData name="jonas santana" userId="88a4ba24561524a2" providerId="LiveId" clId="{6568F481-3232-47B0-864A-C328EEC73556}" dt="2020-12-16T19:33:40.346" v="859" actId="478"/>
          <ac:graphicFrameMkLst>
            <pc:docMk/>
            <pc:sldMk cId="2527607340" sldId="398"/>
            <ac:graphicFrameMk id="49" creationId="{6948CBEA-3DD5-4F29-ABAE-9B7AE71E63F0}"/>
          </ac:graphicFrameMkLst>
        </pc:graphicFrameChg>
        <pc:graphicFrameChg chg="add del mod">
          <ac:chgData name="jonas santana" userId="88a4ba24561524a2" providerId="LiveId" clId="{6568F481-3232-47B0-864A-C328EEC73556}" dt="2020-12-16T19:33:39.544" v="858" actId="478"/>
          <ac:graphicFrameMkLst>
            <pc:docMk/>
            <pc:sldMk cId="2527607340" sldId="398"/>
            <ac:graphicFrameMk id="50" creationId="{03303906-D8A7-46E8-86AC-EBB3B4E272CA}"/>
          </ac:graphicFrameMkLst>
        </pc:graphicFrameChg>
        <pc:graphicFrameChg chg="add del mod">
          <ac:chgData name="jonas santana" userId="88a4ba24561524a2" providerId="LiveId" clId="{6568F481-3232-47B0-864A-C328EEC73556}" dt="2020-12-16T19:33:38.027" v="857" actId="478"/>
          <ac:graphicFrameMkLst>
            <pc:docMk/>
            <pc:sldMk cId="2527607340" sldId="398"/>
            <ac:graphicFrameMk id="51" creationId="{A90138F1-B30C-449A-85E0-8810FE47D12A}"/>
          </ac:graphicFrameMkLst>
        </pc:graphicFrameChg>
        <pc:graphicFrameChg chg="add del mod">
          <ac:chgData name="jonas santana" userId="88a4ba24561524a2" providerId="LiveId" clId="{6568F481-3232-47B0-864A-C328EEC73556}" dt="2020-12-16T19:33:36.530" v="856" actId="478"/>
          <ac:graphicFrameMkLst>
            <pc:docMk/>
            <pc:sldMk cId="2527607340" sldId="398"/>
            <ac:graphicFrameMk id="52" creationId="{55916FB4-8650-42FD-B464-9487CD972850}"/>
          </ac:graphicFrameMkLst>
        </pc:graphicFrameChg>
        <pc:inkChg chg="add">
          <ac:chgData name="jonas santana" userId="88a4ba24561524a2" providerId="LiveId" clId="{6568F481-3232-47B0-864A-C328EEC73556}" dt="2020-12-16T23:14:31.281" v="1012"/>
          <ac:inkMkLst>
            <pc:docMk/>
            <pc:sldMk cId="2527607340" sldId="398"/>
            <ac:inkMk id="2" creationId="{44EC357B-6DB5-4780-BF2F-300078CA4FC1}"/>
          </ac:inkMkLst>
        </pc:inkChg>
      </pc:sldChg>
    </pc:docChg>
  </pc:docChgLst>
  <pc:docChgLst>
    <pc:chgData name="jonas santana" userId="88a4ba24561524a2" providerId="LiveId" clId="{38CEF57A-50B2-4F1B-9A62-17A353ECE1D7}"/>
    <pc:docChg chg="undo redo custSel addSld delSld modSld sldOrd">
      <pc:chgData name="jonas santana" userId="88a4ba24561524a2" providerId="LiveId" clId="{38CEF57A-50B2-4F1B-9A62-17A353ECE1D7}" dt="2020-12-26T02:33:29.558" v="989"/>
      <pc:docMkLst>
        <pc:docMk/>
      </pc:docMkLst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698609287" sldId="350"/>
        </pc:sldMkLst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4209906723" sldId="354"/>
        </pc:sldMkLst>
      </pc:sldChg>
      <pc:sldChg chg="modSp mod">
        <pc:chgData name="jonas santana" userId="88a4ba24561524a2" providerId="LiveId" clId="{38CEF57A-50B2-4F1B-9A62-17A353ECE1D7}" dt="2020-12-24T16:45:02.655" v="32" actId="20577"/>
        <pc:sldMkLst>
          <pc:docMk/>
          <pc:sldMk cId="2625487935" sldId="396"/>
        </pc:sldMkLst>
        <pc:spChg chg="mod">
          <ac:chgData name="jonas santana" userId="88a4ba24561524a2" providerId="LiveId" clId="{38CEF57A-50B2-4F1B-9A62-17A353ECE1D7}" dt="2020-12-24T16:45:02.655" v="32" actId="20577"/>
          <ac:spMkLst>
            <pc:docMk/>
            <pc:sldMk cId="2625487935" sldId="396"/>
            <ac:spMk id="7" creationId="{B899E11E-F526-4B26-9379-4ED742266344}"/>
          </ac:spMkLst>
        </pc:spChg>
      </pc:sldChg>
      <pc:sldChg chg="addSp delSp modSp mod ord">
        <pc:chgData name="jonas santana" userId="88a4ba24561524a2" providerId="LiveId" clId="{38CEF57A-50B2-4F1B-9A62-17A353ECE1D7}" dt="2020-12-24T17:54:14.755" v="903"/>
        <pc:sldMkLst>
          <pc:docMk/>
          <pc:sldMk cId="3929667046" sldId="397"/>
        </pc:sldMkLst>
        <pc:spChg chg="add mod">
          <ac:chgData name="jonas santana" userId="88a4ba24561524a2" providerId="LiveId" clId="{38CEF57A-50B2-4F1B-9A62-17A353ECE1D7}" dt="2020-12-24T17:44:48.691" v="804" actId="1076"/>
          <ac:spMkLst>
            <pc:docMk/>
            <pc:sldMk cId="3929667046" sldId="397"/>
            <ac:spMk id="5" creationId="{61B26377-722F-490E-AF7B-1D812D8C225B}"/>
          </ac:spMkLst>
        </pc:spChg>
        <pc:spChg chg="mod">
          <ac:chgData name="jonas santana" userId="88a4ba24561524a2" providerId="LiveId" clId="{38CEF57A-50B2-4F1B-9A62-17A353ECE1D7}" dt="2020-12-24T17:40:53.175" v="734"/>
          <ac:spMkLst>
            <pc:docMk/>
            <pc:sldMk cId="3929667046" sldId="397"/>
            <ac:spMk id="6" creationId="{DFE7A400-E83D-405C-BA3B-9CEB232181B7}"/>
          </ac:spMkLst>
        </pc:spChg>
        <pc:spChg chg="add">
          <ac:chgData name="jonas santana" userId="88a4ba24561524a2" providerId="LiveId" clId="{38CEF57A-50B2-4F1B-9A62-17A353ECE1D7}" dt="2020-12-24T17:45:04.223" v="807" actId="11529"/>
          <ac:spMkLst>
            <pc:docMk/>
            <pc:sldMk cId="3929667046" sldId="397"/>
            <ac:spMk id="7" creationId="{6C648A9F-2B03-49D2-BFF0-C0DCF6230F4C}"/>
          </ac:spMkLst>
        </pc:spChg>
        <pc:spChg chg="del">
          <ac:chgData name="jonas santana" userId="88a4ba24561524a2" providerId="LiveId" clId="{38CEF57A-50B2-4F1B-9A62-17A353ECE1D7}" dt="2020-12-24T17:40:32.721" v="718" actId="478"/>
          <ac:spMkLst>
            <pc:docMk/>
            <pc:sldMk cId="3929667046" sldId="397"/>
            <ac:spMk id="10" creationId="{6F6D6ECA-8686-4234-B7B7-5F596E2DA0D8}"/>
          </ac:spMkLst>
        </pc:spChg>
        <pc:spChg chg="add mod">
          <ac:chgData name="jonas santana" userId="88a4ba24561524a2" providerId="LiveId" clId="{38CEF57A-50B2-4F1B-9A62-17A353ECE1D7}" dt="2020-12-24T17:44:42.739" v="802" actId="1076"/>
          <ac:spMkLst>
            <pc:docMk/>
            <pc:sldMk cId="3929667046" sldId="397"/>
            <ac:spMk id="11" creationId="{90294392-822D-4D2A-87EB-D88C65483A60}"/>
          </ac:spMkLst>
        </pc:spChg>
        <pc:spChg chg="mod">
          <ac:chgData name="jonas santana" userId="88a4ba24561524a2" providerId="LiveId" clId="{38CEF57A-50B2-4F1B-9A62-17A353ECE1D7}" dt="2020-12-24T17:41:12.559" v="740" actId="207"/>
          <ac:spMkLst>
            <pc:docMk/>
            <pc:sldMk cId="3929667046" sldId="397"/>
            <ac:spMk id="12" creationId="{D0D45757-22C4-467F-8518-3C419F500874}"/>
          </ac:spMkLst>
        </pc:spChg>
        <pc:spChg chg="add mod">
          <ac:chgData name="jonas santana" userId="88a4ba24561524a2" providerId="LiveId" clId="{38CEF57A-50B2-4F1B-9A62-17A353ECE1D7}" dt="2020-12-24T17:44:56.234" v="806" actId="1076"/>
          <ac:spMkLst>
            <pc:docMk/>
            <pc:sldMk cId="3929667046" sldId="397"/>
            <ac:spMk id="13" creationId="{9290E7DF-B8D0-4B41-80FF-92D54FF3F5BC}"/>
          </ac:spMkLst>
        </pc:spChg>
        <pc:spChg chg="add mod">
          <ac:chgData name="jonas santana" userId="88a4ba24561524a2" providerId="LiveId" clId="{38CEF57A-50B2-4F1B-9A62-17A353ECE1D7}" dt="2020-12-24T17:44:51.666" v="805" actId="1076"/>
          <ac:spMkLst>
            <pc:docMk/>
            <pc:sldMk cId="3929667046" sldId="397"/>
            <ac:spMk id="14" creationId="{132BD526-02B8-45E6-8040-BE4668F1E618}"/>
          </ac:spMkLst>
        </pc:spChg>
        <pc:picChg chg="del">
          <ac:chgData name="jonas santana" userId="88a4ba24561524a2" providerId="LiveId" clId="{38CEF57A-50B2-4F1B-9A62-17A353ECE1D7}" dt="2020-12-24T17:40:33.692" v="719" actId="478"/>
          <ac:picMkLst>
            <pc:docMk/>
            <pc:sldMk cId="3929667046" sldId="397"/>
            <ac:picMk id="2050" creationId="{53D62D96-F011-487C-ACD5-331E9D17ECA5}"/>
          </ac:picMkLst>
        </pc:picChg>
        <pc:inkChg chg="del">
          <ac:chgData name="jonas santana" userId="88a4ba24561524a2" providerId="LiveId" clId="{38CEF57A-50B2-4F1B-9A62-17A353ECE1D7}" dt="2020-12-24T17:40:34.591" v="720" actId="478"/>
          <ac:inkMkLst>
            <pc:docMk/>
            <pc:sldMk cId="3929667046" sldId="397"/>
            <ac:inkMk id="2" creationId="{E7B6E1F4-808D-4906-A2F1-22FB334EB297}"/>
          </ac:inkMkLst>
        </pc:inkChg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474809236" sldId="398"/>
        </pc:sldMkLst>
      </pc:sldChg>
      <pc:sldChg chg="modSp del">
        <pc:chgData name="jonas santana" userId="88a4ba24561524a2" providerId="LiveId" clId="{38CEF57A-50B2-4F1B-9A62-17A353ECE1D7}" dt="2020-12-24T17:54:38.058" v="904" actId="47"/>
        <pc:sldMkLst>
          <pc:docMk/>
          <pc:sldMk cId="2755914713" sldId="399"/>
        </pc:sldMkLst>
        <pc:picChg chg="mod">
          <ac:chgData name="jonas santana" userId="88a4ba24561524a2" providerId="LiveId" clId="{38CEF57A-50B2-4F1B-9A62-17A353ECE1D7}" dt="2020-12-24T17:01:49.375" v="377" actId="1076"/>
          <ac:picMkLst>
            <pc:docMk/>
            <pc:sldMk cId="2755914713" sldId="399"/>
            <ac:picMk id="9220" creationId="{0636B8C6-5E62-4517-8431-B22189B0B121}"/>
          </ac:picMkLst>
        </pc:picChg>
      </pc:sldChg>
      <pc:sldChg chg="addSp delSp modSp mod ord">
        <pc:chgData name="jonas santana" userId="88a4ba24561524a2" providerId="LiveId" clId="{38CEF57A-50B2-4F1B-9A62-17A353ECE1D7}" dt="2020-12-24T17:18:14.873" v="577"/>
        <pc:sldMkLst>
          <pc:docMk/>
          <pc:sldMk cId="275249191" sldId="400"/>
        </pc:sldMkLst>
        <pc:spChg chg="del">
          <ac:chgData name="jonas santana" userId="88a4ba24561524a2" providerId="LiveId" clId="{38CEF57A-50B2-4F1B-9A62-17A353ECE1D7}" dt="2020-12-24T16:51:23.808" v="239" actId="478"/>
          <ac:spMkLst>
            <pc:docMk/>
            <pc:sldMk cId="275249191" sldId="400"/>
            <ac:spMk id="13" creationId="{E2A05316-D6F3-40B0-819E-802124CAE358}"/>
          </ac:spMkLst>
        </pc:spChg>
        <pc:spChg chg="del mod">
          <ac:chgData name="jonas santana" userId="88a4ba24561524a2" providerId="LiveId" clId="{38CEF57A-50B2-4F1B-9A62-17A353ECE1D7}" dt="2020-12-24T16:51:22.767" v="238" actId="478"/>
          <ac:spMkLst>
            <pc:docMk/>
            <pc:sldMk cId="275249191" sldId="400"/>
            <ac:spMk id="14" creationId="{7C1FD341-B82D-4920-864E-8A13FE263805}"/>
          </ac:spMkLst>
        </pc:spChg>
        <pc:spChg chg="del">
          <ac:chgData name="jonas santana" userId="88a4ba24561524a2" providerId="LiveId" clId="{38CEF57A-50B2-4F1B-9A62-17A353ECE1D7}" dt="2020-12-24T16:45:24.205" v="60" actId="478"/>
          <ac:spMkLst>
            <pc:docMk/>
            <pc:sldMk cId="275249191" sldId="400"/>
            <ac:spMk id="15" creationId="{60909471-4E95-452A-82EE-601662F1EFF2}"/>
          </ac:spMkLst>
        </pc:spChg>
        <pc:spChg chg="del">
          <ac:chgData name="jonas santana" userId="88a4ba24561524a2" providerId="LiveId" clId="{38CEF57A-50B2-4F1B-9A62-17A353ECE1D7}" dt="2020-12-24T16:45:25.720" v="61" actId="478"/>
          <ac:spMkLst>
            <pc:docMk/>
            <pc:sldMk cId="275249191" sldId="400"/>
            <ac:spMk id="17" creationId="{0DB58E89-A95C-4784-A300-EDA87A02CA9F}"/>
          </ac:spMkLst>
        </pc:spChg>
        <pc:graphicFrameChg chg="add mod modGraphic">
          <ac:chgData name="jonas santana" userId="88a4ba24561524a2" providerId="LiveId" clId="{38CEF57A-50B2-4F1B-9A62-17A353ECE1D7}" dt="2020-12-24T16:55:27.960" v="328"/>
          <ac:graphicFrameMkLst>
            <pc:docMk/>
            <pc:sldMk cId="275249191" sldId="400"/>
            <ac:graphicFrameMk id="2" creationId="{1D792BAB-6FE3-40D9-92D9-8C6AD6A7C7F2}"/>
          </ac:graphicFrameMkLst>
        </pc:graphicFrameChg>
        <pc:picChg chg="del">
          <ac:chgData name="jonas santana" userId="88a4ba24561524a2" providerId="LiveId" clId="{38CEF57A-50B2-4F1B-9A62-17A353ECE1D7}" dt="2020-12-24T16:45:26.462" v="62" actId="478"/>
          <ac:picMkLst>
            <pc:docMk/>
            <pc:sldMk cId="275249191" sldId="400"/>
            <ac:picMk id="2052" creationId="{2976A11B-5E9C-467C-8188-E0C374B15439}"/>
          </ac:picMkLst>
        </pc:picChg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3179259689" sldId="401"/>
        </pc:sldMkLst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967444161" sldId="402"/>
        </pc:sldMkLst>
      </pc:sldChg>
      <pc:sldChg chg="del">
        <pc:chgData name="jonas santana" userId="88a4ba24561524a2" providerId="LiveId" clId="{38CEF57A-50B2-4F1B-9A62-17A353ECE1D7}" dt="2020-12-24T17:47:26.877" v="815" actId="47"/>
        <pc:sldMkLst>
          <pc:docMk/>
          <pc:sldMk cId="4166423934" sldId="404"/>
        </pc:sldMkLst>
      </pc:sldChg>
      <pc:sldChg chg="del">
        <pc:chgData name="jonas santana" userId="88a4ba24561524a2" providerId="LiveId" clId="{38CEF57A-50B2-4F1B-9A62-17A353ECE1D7}" dt="2020-12-24T17:46:46.696" v="810" actId="47"/>
        <pc:sldMkLst>
          <pc:docMk/>
          <pc:sldMk cId="768759892" sldId="405"/>
        </pc:sldMkLst>
      </pc:sldChg>
      <pc:sldChg chg="del">
        <pc:chgData name="jonas santana" userId="88a4ba24561524a2" providerId="LiveId" clId="{38CEF57A-50B2-4F1B-9A62-17A353ECE1D7}" dt="2020-12-24T17:46:48.654" v="811" actId="47"/>
        <pc:sldMkLst>
          <pc:docMk/>
          <pc:sldMk cId="3145009005" sldId="406"/>
        </pc:sldMkLst>
      </pc:sldChg>
      <pc:sldChg chg="del">
        <pc:chgData name="jonas santana" userId="88a4ba24561524a2" providerId="LiveId" clId="{38CEF57A-50B2-4F1B-9A62-17A353ECE1D7}" dt="2020-12-24T17:46:50.348" v="812" actId="47"/>
        <pc:sldMkLst>
          <pc:docMk/>
          <pc:sldMk cId="253995149" sldId="407"/>
        </pc:sldMkLst>
      </pc:sldChg>
      <pc:sldChg chg="del">
        <pc:chgData name="jonas santana" userId="88a4ba24561524a2" providerId="LiveId" clId="{38CEF57A-50B2-4F1B-9A62-17A353ECE1D7}" dt="2020-12-24T17:46:52.348" v="813" actId="47"/>
        <pc:sldMkLst>
          <pc:docMk/>
          <pc:sldMk cId="315299346" sldId="408"/>
        </pc:sldMkLst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3622577318" sldId="409"/>
        </pc:sldMkLst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2948483756" sldId="410"/>
        </pc:sldMkLst>
      </pc:sldChg>
      <pc:sldChg chg="del">
        <pc:chgData name="jonas santana" userId="88a4ba24561524a2" providerId="LiveId" clId="{38CEF57A-50B2-4F1B-9A62-17A353ECE1D7}" dt="2020-12-24T17:54:38.058" v="904" actId="47"/>
        <pc:sldMkLst>
          <pc:docMk/>
          <pc:sldMk cId="544096792" sldId="411"/>
        </pc:sldMkLst>
      </pc:sldChg>
      <pc:sldChg chg="delSp del mod">
        <pc:chgData name="jonas santana" userId="88a4ba24561524a2" providerId="LiveId" clId="{38CEF57A-50B2-4F1B-9A62-17A353ECE1D7}" dt="2020-12-24T17:02:46.184" v="393" actId="47"/>
        <pc:sldMkLst>
          <pc:docMk/>
          <pc:sldMk cId="1310089658" sldId="412"/>
        </pc:sldMkLst>
        <pc:picChg chg="del">
          <ac:chgData name="jonas santana" userId="88a4ba24561524a2" providerId="LiveId" clId="{38CEF57A-50B2-4F1B-9A62-17A353ECE1D7}" dt="2020-12-24T17:02:36.969" v="390" actId="478"/>
          <ac:picMkLst>
            <pc:docMk/>
            <pc:sldMk cId="1310089658" sldId="412"/>
            <ac:picMk id="2050" creationId="{46B49A6A-47E4-4076-8300-90650BE556FE}"/>
          </ac:picMkLst>
        </pc:picChg>
        <pc:inkChg chg="del">
          <ac:chgData name="jonas santana" userId="88a4ba24561524a2" providerId="LiveId" clId="{38CEF57A-50B2-4F1B-9A62-17A353ECE1D7}" dt="2020-12-24T17:02:38.435" v="391" actId="478"/>
          <ac:inkMkLst>
            <pc:docMk/>
            <pc:sldMk cId="1310089658" sldId="412"/>
            <ac:inkMk id="2" creationId="{9940AA04-9FD3-497F-AF5D-9E2F4BAB6542}"/>
          </ac:inkMkLst>
        </pc:inkChg>
      </pc:sldChg>
      <pc:sldChg chg="del">
        <pc:chgData name="jonas santana" userId="88a4ba24561524a2" providerId="LiveId" clId="{38CEF57A-50B2-4F1B-9A62-17A353ECE1D7}" dt="2020-12-24T17:46:58.543" v="814" actId="47"/>
        <pc:sldMkLst>
          <pc:docMk/>
          <pc:sldMk cId="509399628" sldId="414"/>
        </pc:sldMkLst>
      </pc:sldChg>
      <pc:sldChg chg="addSp delSp modSp mod ord modNotesTx">
        <pc:chgData name="jonas santana" userId="88a4ba24561524a2" providerId="LiveId" clId="{38CEF57A-50B2-4F1B-9A62-17A353ECE1D7}" dt="2020-12-24T17:03:51.770" v="458"/>
        <pc:sldMkLst>
          <pc:docMk/>
          <pc:sldMk cId="4277468286" sldId="415"/>
        </pc:sldMkLst>
        <pc:spChg chg="add mod">
          <ac:chgData name="jonas santana" userId="88a4ba24561524a2" providerId="LiveId" clId="{38CEF57A-50B2-4F1B-9A62-17A353ECE1D7}" dt="2020-12-24T17:01:25.881" v="376" actId="207"/>
          <ac:spMkLst>
            <pc:docMk/>
            <pc:sldMk cId="4277468286" sldId="415"/>
            <ac:spMk id="8" creationId="{817DD5F7-3B70-4347-9AD7-3E62F6B7B263}"/>
          </ac:spMkLst>
        </pc:spChg>
        <pc:spChg chg="add mod">
          <ac:chgData name="jonas santana" userId="88a4ba24561524a2" providerId="LiveId" clId="{38CEF57A-50B2-4F1B-9A62-17A353ECE1D7}" dt="2020-12-24T16:58:07.618" v="335"/>
          <ac:spMkLst>
            <pc:docMk/>
            <pc:sldMk cId="4277468286" sldId="415"/>
            <ac:spMk id="10" creationId="{40ADE420-4ED1-4AFC-98DF-E05F2D3A6E91}"/>
          </ac:spMkLst>
        </pc:spChg>
        <pc:spChg chg="add mod">
          <ac:chgData name="jonas santana" userId="88a4ba24561524a2" providerId="LiveId" clId="{38CEF57A-50B2-4F1B-9A62-17A353ECE1D7}" dt="2020-12-24T17:01:21.262" v="375" actId="207"/>
          <ac:spMkLst>
            <pc:docMk/>
            <pc:sldMk cId="4277468286" sldId="415"/>
            <ac:spMk id="11" creationId="{08EC9772-B5E4-4B41-A3A2-327415D5700E}"/>
          </ac:spMkLst>
        </pc:spChg>
        <pc:spChg chg="del">
          <ac:chgData name="jonas santana" userId="88a4ba24561524a2" providerId="LiveId" clId="{38CEF57A-50B2-4F1B-9A62-17A353ECE1D7}" dt="2020-12-24T16:58:06.230" v="334" actId="478"/>
          <ac:spMkLst>
            <pc:docMk/>
            <pc:sldMk cId="4277468286" sldId="415"/>
            <ac:spMk id="14" creationId="{7C1FD341-B82D-4920-864E-8A13FE263805}"/>
          </ac:spMkLst>
        </pc:spChg>
        <pc:spChg chg="add mod">
          <ac:chgData name="jonas santana" userId="88a4ba24561524a2" providerId="LiveId" clId="{38CEF57A-50B2-4F1B-9A62-17A353ECE1D7}" dt="2020-12-24T17:02:18.597" v="388" actId="1076"/>
          <ac:spMkLst>
            <pc:docMk/>
            <pc:sldMk cId="4277468286" sldId="415"/>
            <ac:spMk id="15" creationId="{50465749-96B7-4643-B28E-70EE789D305B}"/>
          </ac:spMkLst>
        </pc:spChg>
        <pc:picChg chg="add mod">
          <ac:chgData name="jonas santana" userId="88a4ba24561524a2" providerId="LiveId" clId="{38CEF57A-50B2-4F1B-9A62-17A353ECE1D7}" dt="2020-12-24T17:02:14.123" v="387" actId="1038"/>
          <ac:picMkLst>
            <pc:docMk/>
            <pc:sldMk cId="4277468286" sldId="415"/>
            <ac:picMk id="16" creationId="{66139747-0A23-4D5F-AEAE-9FE281FB6637}"/>
          </ac:picMkLst>
        </pc:picChg>
        <pc:picChg chg="del">
          <ac:chgData name="jonas santana" userId="88a4ba24561524a2" providerId="LiveId" clId="{38CEF57A-50B2-4F1B-9A62-17A353ECE1D7}" dt="2020-12-24T16:57:51.707" v="331" actId="478"/>
          <ac:picMkLst>
            <pc:docMk/>
            <pc:sldMk cId="4277468286" sldId="415"/>
            <ac:picMk id="1026" creationId="{0E4A3C91-6F75-4E41-B7AF-A7100EF18A42}"/>
          </ac:picMkLst>
        </pc:picChg>
        <pc:inkChg chg="del">
          <ac:chgData name="jonas santana" userId="88a4ba24561524a2" providerId="LiveId" clId="{38CEF57A-50B2-4F1B-9A62-17A353ECE1D7}" dt="2020-12-24T16:57:54.353" v="332" actId="478"/>
          <ac:inkMkLst>
            <pc:docMk/>
            <pc:sldMk cId="4277468286" sldId="415"/>
            <ac:inkMk id="2" creationId="{01EF443A-FFC5-4E0C-B93B-215CA403E4D6}"/>
          </ac:inkMkLst>
        </pc:inkChg>
      </pc:sldChg>
      <pc:sldChg chg="addSp delSp modSp mod ord modNotesTx">
        <pc:chgData name="jonas santana" userId="88a4ba24561524a2" providerId="LiveId" clId="{38CEF57A-50B2-4F1B-9A62-17A353ECE1D7}" dt="2020-12-24T17:54:10.418" v="901"/>
        <pc:sldMkLst>
          <pc:docMk/>
          <pc:sldMk cId="461727364" sldId="416"/>
        </pc:sldMkLst>
        <pc:spChg chg="mod">
          <ac:chgData name="jonas santana" userId="88a4ba24561524a2" providerId="LiveId" clId="{38CEF57A-50B2-4F1B-9A62-17A353ECE1D7}" dt="2020-12-24T17:37:16.935" v="671" actId="1076"/>
          <ac:spMkLst>
            <pc:docMk/>
            <pc:sldMk cId="461727364" sldId="416"/>
            <ac:spMk id="8" creationId="{E00162CB-CF68-4E05-9BA6-9E60E5CC9F57}"/>
          </ac:spMkLst>
        </pc:spChg>
        <pc:spChg chg="add mod">
          <ac:chgData name="jonas santana" userId="88a4ba24561524a2" providerId="LiveId" clId="{38CEF57A-50B2-4F1B-9A62-17A353ECE1D7}" dt="2020-12-24T17:38:26.323" v="703" actId="113"/>
          <ac:spMkLst>
            <pc:docMk/>
            <pc:sldMk cId="461727364" sldId="416"/>
            <ac:spMk id="10" creationId="{7F1B83BB-E766-46EA-9EAA-2343935A777A}"/>
          </ac:spMkLst>
        </pc:spChg>
        <pc:spChg chg="del">
          <ac:chgData name="jonas santana" userId="88a4ba24561524a2" providerId="LiveId" clId="{38CEF57A-50B2-4F1B-9A62-17A353ECE1D7}" dt="2020-12-24T17:36:59.532" v="664" actId="478"/>
          <ac:spMkLst>
            <pc:docMk/>
            <pc:sldMk cId="461727364" sldId="416"/>
            <ac:spMk id="12" creationId="{8ADDDBB5-B670-4176-805E-888703F56701}"/>
          </ac:spMkLst>
        </pc:spChg>
        <pc:spChg chg="mod">
          <ac:chgData name="jonas santana" userId="88a4ba24561524a2" providerId="LiveId" clId="{38CEF57A-50B2-4F1B-9A62-17A353ECE1D7}" dt="2020-12-24T17:37:28.790" v="692" actId="20577"/>
          <ac:spMkLst>
            <pc:docMk/>
            <pc:sldMk cId="461727364" sldId="416"/>
            <ac:spMk id="14" creationId="{7C1FD341-B82D-4920-864E-8A13FE263805}"/>
          </ac:spMkLst>
        </pc:spChg>
        <pc:inkChg chg="del">
          <ac:chgData name="jonas santana" userId="88a4ba24561524a2" providerId="LiveId" clId="{38CEF57A-50B2-4F1B-9A62-17A353ECE1D7}" dt="2020-12-24T17:37:01.937" v="665" actId="478"/>
          <ac:inkMkLst>
            <pc:docMk/>
            <pc:sldMk cId="461727364" sldId="416"/>
            <ac:inkMk id="2" creationId="{0A20DB01-6ACC-4984-A4AB-316F675F48B1}"/>
          </ac:inkMkLst>
        </pc:inkChg>
      </pc:sldChg>
      <pc:sldChg chg="addSp delSp modSp add mod ord modNotesTx">
        <pc:chgData name="jonas santana" userId="88a4ba24561524a2" providerId="LiveId" clId="{38CEF57A-50B2-4F1B-9A62-17A353ECE1D7}" dt="2020-12-24T17:07:53.476" v="516" actId="207"/>
        <pc:sldMkLst>
          <pc:docMk/>
          <pc:sldMk cId="27583732" sldId="417"/>
        </pc:sldMkLst>
        <pc:spChg chg="add mod">
          <ac:chgData name="jonas santana" userId="88a4ba24561524a2" providerId="LiveId" clId="{38CEF57A-50B2-4F1B-9A62-17A353ECE1D7}" dt="2020-12-24T17:07:31.999" v="514" actId="14100"/>
          <ac:spMkLst>
            <pc:docMk/>
            <pc:sldMk cId="27583732" sldId="417"/>
            <ac:spMk id="7" creationId="{24D00381-D328-4815-AACF-BC426465CDCF}"/>
          </ac:spMkLst>
        </pc:spChg>
        <pc:spChg chg="add mod">
          <ac:chgData name="jonas santana" userId="88a4ba24561524a2" providerId="LiveId" clId="{38CEF57A-50B2-4F1B-9A62-17A353ECE1D7}" dt="2020-12-24T17:07:53.476" v="516" actId="207"/>
          <ac:spMkLst>
            <pc:docMk/>
            <pc:sldMk cId="27583732" sldId="417"/>
            <ac:spMk id="10" creationId="{D0CFC211-85AB-4E91-A1A3-749DE76FD32F}"/>
          </ac:spMkLst>
        </pc:spChg>
        <pc:spChg chg="add mod">
          <ac:chgData name="jonas santana" userId="88a4ba24561524a2" providerId="LiveId" clId="{38CEF57A-50B2-4F1B-9A62-17A353ECE1D7}" dt="2020-12-24T17:07:26.968" v="513" actId="1076"/>
          <ac:spMkLst>
            <pc:docMk/>
            <pc:sldMk cId="27583732" sldId="417"/>
            <ac:spMk id="11" creationId="{83DEC72D-4ADA-4917-91CF-07AD72A92345}"/>
          </ac:spMkLst>
        </pc:spChg>
        <pc:spChg chg="mod">
          <ac:chgData name="jonas santana" userId="88a4ba24561524a2" providerId="LiveId" clId="{38CEF57A-50B2-4F1B-9A62-17A353ECE1D7}" dt="2020-12-24T17:07:04.705" v="508" actId="20577"/>
          <ac:spMkLst>
            <pc:docMk/>
            <pc:sldMk cId="27583732" sldId="417"/>
            <ac:spMk id="14" creationId="{7C1FD341-B82D-4920-864E-8A13FE263805}"/>
          </ac:spMkLst>
        </pc:spChg>
        <pc:graphicFrameChg chg="del">
          <ac:chgData name="jonas santana" userId="88a4ba24561524a2" providerId="LiveId" clId="{38CEF57A-50B2-4F1B-9A62-17A353ECE1D7}" dt="2020-12-24T17:02:31.927" v="389" actId="478"/>
          <ac:graphicFrameMkLst>
            <pc:docMk/>
            <pc:sldMk cId="27583732" sldId="417"/>
            <ac:graphicFrameMk id="2" creationId="{1D792BAB-6FE3-40D9-92D9-8C6AD6A7C7F2}"/>
          </ac:graphicFrameMkLst>
        </pc:graphicFrameChg>
      </pc:sldChg>
      <pc:sldChg chg="addSp delSp modSp add mod ord">
        <pc:chgData name="jonas santana" userId="88a4ba24561524a2" providerId="LiveId" clId="{38CEF57A-50B2-4F1B-9A62-17A353ECE1D7}" dt="2020-12-24T17:18:08.507" v="575"/>
        <pc:sldMkLst>
          <pc:docMk/>
          <pc:sldMk cId="3081254278" sldId="418"/>
        </pc:sldMkLst>
        <pc:spChg chg="add del">
          <ac:chgData name="jonas santana" userId="88a4ba24561524a2" providerId="LiveId" clId="{38CEF57A-50B2-4F1B-9A62-17A353ECE1D7}" dt="2020-12-24T17:10:55.365" v="529" actId="478"/>
          <ac:spMkLst>
            <pc:docMk/>
            <pc:sldMk cId="3081254278" sldId="418"/>
            <ac:spMk id="4" creationId="{A83995A8-38B5-42E3-952B-D5A8289536A7}"/>
          </ac:spMkLst>
        </pc:spChg>
        <pc:spChg chg="add mod">
          <ac:chgData name="jonas santana" userId="88a4ba24561524a2" providerId="LiveId" clId="{38CEF57A-50B2-4F1B-9A62-17A353ECE1D7}" dt="2020-12-24T17:17:44.181" v="573" actId="1076"/>
          <ac:spMkLst>
            <pc:docMk/>
            <pc:sldMk cId="3081254278" sldId="418"/>
            <ac:spMk id="6" creationId="{CA252F04-732A-4F55-B714-BF568E0DE92D}"/>
          </ac:spMkLst>
        </pc:spChg>
        <pc:spChg chg="add mod">
          <ac:chgData name="jonas santana" userId="88a4ba24561524a2" providerId="LiveId" clId="{38CEF57A-50B2-4F1B-9A62-17A353ECE1D7}" dt="2020-12-24T17:17:39.848" v="572" actId="1076"/>
          <ac:spMkLst>
            <pc:docMk/>
            <pc:sldMk cId="3081254278" sldId="418"/>
            <ac:spMk id="8" creationId="{AABE16ED-6757-4454-B3DD-A6857AC4730B}"/>
          </ac:spMkLst>
        </pc:spChg>
        <pc:spChg chg="add mod">
          <ac:chgData name="jonas santana" userId="88a4ba24561524a2" providerId="LiveId" clId="{38CEF57A-50B2-4F1B-9A62-17A353ECE1D7}" dt="2020-12-24T17:16:03.297" v="556" actId="1076"/>
          <ac:spMkLst>
            <pc:docMk/>
            <pc:sldMk cId="3081254278" sldId="418"/>
            <ac:spMk id="10" creationId="{69FDDBA2-C9E8-4BD2-B063-13710FDA6779}"/>
          </ac:spMkLst>
        </pc:spChg>
        <pc:spChg chg="add del mod">
          <ac:chgData name="jonas santana" userId="88a4ba24561524a2" providerId="LiveId" clId="{38CEF57A-50B2-4F1B-9A62-17A353ECE1D7}" dt="2020-12-24T17:17:35.960" v="571" actId="478"/>
          <ac:spMkLst>
            <pc:docMk/>
            <pc:sldMk cId="3081254278" sldId="418"/>
            <ac:spMk id="24" creationId="{EA473306-97F1-4A09-B600-3B585107A358}"/>
          </ac:spMkLst>
        </pc:spChg>
        <pc:cxnChg chg="add mod">
          <ac:chgData name="jonas santana" userId="88a4ba24561524a2" providerId="LiveId" clId="{38CEF57A-50B2-4F1B-9A62-17A353ECE1D7}" dt="2020-12-24T17:17:44.181" v="573" actId="1076"/>
          <ac:cxnSpMkLst>
            <pc:docMk/>
            <pc:sldMk cId="3081254278" sldId="418"/>
            <ac:cxnSpMk id="7" creationId="{F583FC44-716E-4052-B591-B48C45518EDF}"/>
          </ac:cxnSpMkLst>
        </pc:cxnChg>
        <pc:cxnChg chg="add mod">
          <ac:chgData name="jonas santana" userId="88a4ba24561524a2" providerId="LiveId" clId="{38CEF57A-50B2-4F1B-9A62-17A353ECE1D7}" dt="2020-12-24T17:17:39.848" v="572" actId="1076"/>
          <ac:cxnSpMkLst>
            <pc:docMk/>
            <pc:sldMk cId="3081254278" sldId="418"/>
            <ac:cxnSpMk id="12" creationId="{F77FBA23-8199-48E8-884D-BE126558B238}"/>
          </ac:cxnSpMkLst>
        </pc:cxnChg>
      </pc:sldChg>
      <pc:sldChg chg="addSp modSp add mod ord">
        <pc:chgData name="jonas santana" userId="88a4ba24561524a2" providerId="LiveId" clId="{38CEF57A-50B2-4F1B-9A62-17A353ECE1D7}" dt="2020-12-24T17:23:07.015" v="605"/>
        <pc:sldMkLst>
          <pc:docMk/>
          <pc:sldMk cId="1847501817" sldId="419"/>
        </pc:sldMkLst>
        <pc:spChg chg="add mod">
          <ac:chgData name="jonas santana" userId="88a4ba24561524a2" providerId="LiveId" clId="{38CEF57A-50B2-4F1B-9A62-17A353ECE1D7}" dt="2020-12-24T17:22:24.082" v="603" actId="207"/>
          <ac:spMkLst>
            <pc:docMk/>
            <pc:sldMk cId="1847501817" sldId="419"/>
            <ac:spMk id="6" creationId="{3E31B4FA-39C1-4EB5-BAEA-3AE856ABC64A}"/>
          </ac:spMkLst>
        </pc:spChg>
        <pc:spChg chg="add mod">
          <ac:chgData name="jonas santana" userId="88a4ba24561524a2" providerId="LiveId" clId="{38CEF57A-50B2-4F1B-9A62-17A353ECE1D7}" dt="2020-12-24T17:22:11.539" v="600" actId="1076"/>
          <ac:spMkLst>
            <pc:docMk/>
            <pc:sldMk cId="1847501817" sldId="419"/>
            <ac:spMk id="8" creationId="{1DBD2336-1184-4DDA-9E90-0E267974CE63}"/>
          </ac:spMkLst>
        </pc:spChg>
      </pc:sldChg>
      <pc:sldChg chg="addSp delSp modSp add mod ord">
        <pc:chgData name="jonas santana" userId="88a4ba24561524a2" providerId="LiveId" clId="{38CEF57A-50B2-4F1B-9A62-17A353ECE1D7}" dt="2020-12-24T17:32:54.171" v="663" actId="14100"/>
        <pc:sldMkLst>
          <pc:docMk/>
          <pc:sldMk cId="4157625831" sldId="420"/>
        </pc:sldMkLst>
        <pc:spChg chg="add del mod">
          <ac:chgData name="jonas santana" userId="88a4ba24561524a2" providerId="LiveId" clId="{38CEF57A-50B2-4F1B-9A62-17A353ECE1D7}" dt="2020-12-24T17:31:20.708" v="650" actId="478"/>
          <ac:spMkLst>
            <pc:docMk/>
            <pc:sldMk cId="4157625831" sldId="420"/>
            <ac:spMk id="6" creationId="{6F313F1D-CC8B-4C89-A87C-BE30403F33DA}"/>
          </ac:spMkLst>
        </pc:spChg>
        <pc:spChg chg="add mod">
          <ac:chgData name="jonas santana" userId="88a4ba24561524a2" providerId="LiveId" clId="{38CEF57A-50B2-4F1B-9A62-17A353ECE1D7}" dt="2020-12-24T17:32:54.171" v="663" actId="14100"/>
          <ac:spMkLst>
            <pc:docMk/>
            <pc:sldMk cId="4157625831" sldId="420"/>
            <ac:spMk id="7" creationId="{8D2D1745-74B3-4E37-82D8-2204787A6CC9}"/>
          </ac:spMkLst>
        </pc:spChg>
        <pc:spChg chg="mod">
          <ac:chgData name="jonas santana" userId="88a4ba24561524a2" providerId="LiveId" clId="{38CEF57A-50B2-4F1B-9A62-17A353ECE1D7}" dt="2020-12-24T17:31:51.120" v="657" actId="14100"/>
          <ac:spMkLst>
            <pc:docMk/>
            <pc:sldMk cId="4157625831" sldId="420"/>
            <ac:spMk id="13" creationId="{E2A05316-D6F3-40B0-819E-802124CAE358}"/>
          </ac:spMkLst>
        </pc:spChg>
        <pc:picChg chg="add mod">
          <ac:chgData name="jonas santana" userId="88a4ba24561524a2" providerId="LiveId" clId="{38CEF57A-50B2-4F1B-9A62-17A353ECE1D7}" dt="2020-12-24T17:32:48.335" v="661" actId="14100"/>
          <ac:picMkLst>
            <pc:docMk/>
            <pc:sldMk cId="4157625831" sldId="420"/>
            <ac:picMk id="1026" creationId="{9BAE6347-D856-4BFA-B5F9-C7404A08D81E}"/>
          </ac:picMkLst>
        </pc:picChg>
      </pc:sldChg>
      <pc:sldChg chg="addSp delSp modSp add mod ord">
        <pc:chgData name="jonas santana" userId="88a4ba24561524a2" providerId="LiveId" clId="{38CEF57A-50B2-4F1B-9A62-17A353ECE1D7}" dt="2020-12-24T17:53:17.276" v="893"/>
        <pc:sldMkLst>
          <pc:docMk/>
          <pc:sldMk cId="4178818845" sldId="421"/>
        </pc:sldMkLst>
        <pc:spChg chg="mod">
          <ac:chgData name="jonas santana" userId="88a4ba24561524a2" providerId="LiveId" clId="{38CEF57A-50B2-4F1B-9A62-17A353ECE1D7}" dt="2020-12-24T17:39:15.118" v="714"/>
          <ac:spMkLst>
            <pc:docMk/>
            <pc:sldMk cId="4178818845" sldId="421"/>
            <ac:spMk id="8" creationId="{E00162CB-CF68-4E05-9BA6-9E60E5CC9F57}"/>
          </ac:spMkLst>
        </pc:spChg>
        <pc:spChg chg="mod">
          <ac:chgData name="jonas santana" userId="88a4ba24561524a2" providerId="LiveId" clId="{38CEF57A-50B2-4F1B-9A62-17A353ECE1D7}" dt="2020-12-24T17:52:39.999" v="891" actId="207"/>
          <ac:spMkLst>
            <pc:docMk/>
            <pc:sldMk cId="4178818845" sldId="421"/>
            <ac:spMk id="10" creationId="{7F1B83BB-E766-46EA-9EAA-2343935A777A}"/>
          </ac:spMkLst>
        </pc:spChg>
        <pc:spChg chg="add mod">
          <ac:chgData name="jonas santana" userId="88a4ba24561524a2" providerId="LiveId" clId="{38CEF57A-50B2-4F1B-9A62-17A353ECE1D7}" dt="2020-12-24T17:50:23.249" v="863" actId="1076"/>
          <ac:spMkLst>
            <pc:docMk/>
            <pc:sldMk cId="4178818845" sldId="421"/>
            <ac:spMk id="11" creationId="{E8B9C291-C71D-49BB-8315-294A9FE13B2A}"/>
          </ac:spMkLst>
        </pc:spChg>
        <pc:spChg chg="add del mod">
          <ac:chgData name="jonas santana" userId="88a4ba24561524a2" providerId="LiveId" clId="{38CEF57A-50B2-4F1B-9A62-17A353ECE1D7}" dt="2020-12-24T17:49:08.691" v="828" actId="478"/>
          <ac:spMkLst>
            <pc:docMk/>
            <pc:sldMk cId="4178818845" sldId="421"/>
            <ac:spMk id="12" creationId="{BC90030B-0023-4B19-8D24-3E3C682B9625}"/>
          </ac:spMkLst>
        </pc:spChg>
        <pc:spChg chg="add mod">
          <ac:chgData name="jonas santana" userId="88a4ba24561524a2" providerId="LiveId" clId="{38CEF57A-50B2-4F1B-9A62-17A353ECE1D7}" dt="2020-12-24T17:50:28.288" v="864" actId="1076"/>
          <ac:spMkLst>
            <pc:docMk/>
            <pc:sldMk cId="4178818845" sldId="421"/>
            <ac:spMk id="15" creationId="{5CEA50ED-615E-41CF-883F-E738D2DB20D4}"/>
          </ac:spMkLst>
        </pc:spChg>
        <pc:spChg chg="add mod">
          <ac:chgData name="jonas santana" userId="88a4ba24561524a2" providerId="LiveId" clId="{38CEF57A-50B2-4F1B-9A62-17A353ECE1D7}" dt="2020-12-24T17:52:16.543" v="889" actId="1076"/>
          <ac:spMkLst>
            <pc:docMk/>
            <pc:sldMk cId="4178818845" sldId="421"/>
            <ac:spMk id="16" creationId="{4A304EC6-F47B-4C8F-8629-BEFF3BC56DD9}"/>
          </ac:spMkLst>
        </pc:spChg>
        <pc:spChg chg="add mod">
          <ac:chgData name="jonas santana" userId="88a4ba24561524a2" providerId="LiveId" clId="{38CEF57A-50B2-4F1B-9A62-17A353ECE1D7}" dt="2020-12-24T17:52:13.199" v="888" actId="1076"/>
          <ac:spMkLst>
            <pc:docMk/>
            <pc:sldMk cId="4178818845" sldId="421"/>
            <ac:spMk id="17" creationId="{13CA00A4-BA62-4ABD-B20C-6143087BA047}"/>
          </ac:spMkLst>
        </pc:spChg>
        <pc:spChg chg="add mod">
          <ac:chgData name="jonas santana" userId="88a4ba24561524a2" providerId="LiveId" clId="{38CEF57A-50B2-4F1B-9A62-17A353ECE1D7}" dt="2020-12-24T17:51:57.319" v="886" actId="1076"/>
          <ac:spMkLst>
            <pc:docMk/>
            <pc:sldMk cId="4178818845" sldId="421"/>
            <ac:spMk id="18" creationId="{37A9F7A1-D55E-4F42-9CF4-5E56B3FD5488}"/>
          </ac:spMkLst>
        </pc:spChg>
      </pc:sldChg>
      <pc:sldChg chg="addSp delSp modSp add mod">
        <pc:chgData name="jonas santana" userId="88a4ba24561524a2" providerId="LiveId" clId="{38CEF57A-50B2-4F1B-9A62-17A353ECE1D7}" dt="2020-12-24T18:19:13.661" v="914" actId="22"/>
        <pc:sldMkLst>
          <pc:docMk/>
          <pc:sldMk cId="932731271" sldId="422"/>
        </pc:sldMkLst>
        <pc:spChg chg="add mod">
          <ac:chgData name="jonas santana" userId="88a4ba24561524a2" providerId="LiveId" clId="{38CEF57A-50B2-4F1B-9A62-17A353ECE1D7}" dt="2020-12-24T18:18:49.775" v="911" actId="1076"/>
          <ac:spMkLst>
            <pc:docMk/>
            <pc:sldMk cId="932731271" sldId="422"/>
            <ac:spMk id="5" creationId="{03C98FBF-F82A-4AC6-8CFF-B63411E5C48D}"/>
          </ac:spMkLst>
        </pc:spChg>
        <pc:spChg chg="add mod">
          <ac:chgData name="jonas santana" userId="88a4ba24561524a2" providerId="LiveId" clId="{38CEF57A-50B2-4F1B-9A62-17A353ECE1D7}" dt="2020-12-24T18:18:47.978" v="910" actId="1076"/>
          <ac:spMkLst>
            <pc:docMk/>
            <pc:sldMk cId="932731271" sldId="422"/>
            <ac:spMk id="7" creationId="{1DC5045F-F13D-4C6E-A9F8-8F3FCBABFD2C}"/>
          </ac:spMkLst>
        </pc:spChg>
        <pc:spChg chg="add mod">
          <ac:chgData name="jonas santana" userId="88a4ba24561524a2" providerId="LiveId" clId="{38CEF57A-50B2-4F1B-9A62-17A353ECE1D7}" dt="2020-12-24T18:19:06.277" v="913" actId="1076"/>
          <ac:spMkLst>
            <pc:docMk/>
            <pc:sldMk cId="932731271" sldId="422"/>
            <ac:spMk id="10" creationId="{6AE04946-5632-4CBF-8BA5-61FE18998285}"/>
          </ac:spMkLst>
        </pc:spChg>
        <pc:spChg chg="add">
          <ac:chgData name="jonas santana" userId="88a4ba24561524a2" providerId="LiveId" clId="{38CEF57A-50B2-4F1B-9A62-17A353ECE1D7}" dt="2020-12-24T18:19:13.661" v="914" actId="22"/>
          <ac:spMkLst>
            <pc:docMk/>
            <pc:sldMk cId="932731271" sldId="422"/>
            <ac:spMk id="11" creationId="{AA950140-B05E-4CFE-93B3-9FDAAC854A50}"/>
          </ac:spMkLst>
        </pc:spChg>
        <pc:graphicFrameChg chg="del">
          <ac:chgData name="jonas santana" userId="88a4ba24561524a2" providerId="LiveId" clId="{38CEF57A-50B2-4F1B-9A62-17A353ECE1D7}" dt="2020-12-24T18:18:31.500" v="906" actId="478"/>
          <ac:graphicFrameMkLst>
            <pc:docMk/>
            <pc:sldMk cId="932731271" sldId="422"/>
            <ac:graphicFrameMk id="2" creationId="{1D792BAB-6FE3-40D9-92D9-8C6AD6A7C7F2}"/>
          </ac:graphicFrameMkLst>
        </pc:graphicFrameChg>
      </pc:sldChg>
      <pc:sldChg chg="addSp delSp modSp add mod">
        <pc:chgData name="jonas santana" userId="88a4ba24561524a2" providerId="LiveId" clId="{38CEF57A-50B2-4F1B-9A62-17A353ECE1D7}" dt="2020-12-24T18:20:24.319" v="918" actId="1076"/>
        <pc:sldMkLst>
          <pc:docMk/>
          <pc:sldMk cId="1142295056" sldId="423"/>
        </pc:sldMkLst>
        <pc:spChg chg="del">
          <ac:chgData name="jonas santana" userId="88a4ba24561524a2" providerId="LiveId" clId="{38CEF57A-50B2-4F1B-9A62-17A353ECE1D7}" dt="2020-12-24T18:20:19.755" v="916" actId="478"/>
          <ac:spMkLst>
            <pc:docMk/>
            <pc:sldMk cId="1142295056" sldId="423"/>
            <ac:spMk id="5" creationId="{03C98FBF-F82A-4AC6-8CFF-B63411E5C48D}"/>
          </ac:spMkLst>
        </pc:spChg>
        <pc:spChg chg="del">
          <ac:chgData name="jonas santana" userId="88a4ba24561524a2" providerId="LiveId" clId="{38CEF57A-50B2-4F1B-9A62-17A353ECE1D7}" dt="2020-12-24T18:20:19.755" v="916" actId="478"/>
          <ac:spMkLst>
            <pc:docMk/>
            <pc:sldMk cId="1142295056" sldId="423"/>
            <ac:spMk id="7" creationId="{1DC5045F-F13D-4C6E-A9F8-8F3FCBABFD2C}"/>
          </ac:spMkLst>
        </pc:spChg>
        <pc:spChg chg="add mod">
          <ac:chgData name="jonas santana" userId="88a4ba24561524a2" providerId="LiveId" clId="{38CEF57A-50B2-4F1B-9A62-17A353ECE1D7}" dt="2020-12-24T18:20:24.319" v="918" actId="1076"/>
          <ac:spMkLst>
            <pc:docMk/>
            <pc:sldMk cId="1142295056" sldId="423"/>
            <ac:spMk id="8" creationId="{CB79A1F4-93EE-4E0F-AB53-BB1DBA7F1D5D}"/>
          </ac:spMkLst>
        </pc:spChg>
        <pc:spChg chg="del">
          <ac:chgData name="jonas santana" userId="88a4ba24561524a2" providerId="LiveId" clId="{38CEF57A-50B2-4F1B-9A62-17A353ECE1D7}" dt="2020-12-24T18:20:19.755" v="916" actId="478"/>
          <ac:spMkLst>
            <pc:docMk/>
            <pc:sldMk cId="1142295056" sldId="423"/>
            <ac:spMk id="10" creationId="{6AE04946-5632-4CBF-8BA5-61FE18998285}"/>
          </ac:spMkLst>
        </pc:spChg>
        <pc:spChg chg="del">
          <ac:chgData name="jonas santana" userId="88a4ba24561524a2" providerId="LiveId" clId="{38CEF57A-50B2-4F1B-9A62-17A353ECE1D7}" dt="2020-12-24T18:20:19.755" v="916" actId="478"/>
          <ac:spMkLst>
            <pc:docMk/>
            <pc:sldMk cId="1142295056" sldId="423"/>
            <ac:spMk id="11" creationId="{AA950140-B05E-4CFE-93B3-9FDAAC854A50}"/>
          </ac:spMkLst>
        </pc:spChg>
      </pc:sldChg>
      <pc:sldChg chg="addSp delSp add mod">
        <pc:chgData name="jonas santana" userId="88a4ba24561524a2" providerId="LiveId" clId="{38CEF57A-50B2-4F1B-9A62-17A353ECE1D7}" dt="2020-12-24T18:22:46.303" v="921" actId="22"/>
        <pc:sldMkLst>
          <pc:docMk/>
          <pc:sldMk cId="956085516" sldId="424"/>
        </pc:sldMkLst>
        <pc:spChg chg="add">
          <ac:chgData name="jonas santana" userId="88a4ba24561524a2" providerId="LiveId" clId="{38CEF57A-50B2-4F1B-9A62-17A353ECE1D7}" dt="2020-12-24T18:22:46.303" v="921" actId="22"/>
          <ac:spMkLst>
            <pc:docMk/>
            <pc:sldMk cId="956085516" sldId="424"/>
            <ac:spMk id="5" creationId="{F57A9D31-8C08-4650-AD5D-1DCC2B67DB03}"/>
          </ac:spMkLst>
        </pc:spChg>
        <pc:spChg chg="del">
          <ac:chgData name="jonas santana" userId="88a4ba24561524a2" providerId="LiveId" clId="{38CEF57A-50B2-4F1B-9A62-17A353ECE1D7}" dt="2020-12-24T18:22:44.709" v="920" actId="478"/>
          <ac:spMkLst>
            <pc:docMk/>
            <pc:sldMk cId="956085516" sldId="424"/>
            <ac:spMk id="8" creationId="{CB79A1F4-93EE-4E0F-AB53-BB1DBA7F1D5D}"/>
          </ac:spMkLst>
        </pc:spChg>
      </pc:sldChg>
      <pc:sldChg chg="addSp delSp modSp new mod modNotesTx">
        <pc:chgData name="jonas santana" userId="88a4ba24561524a2" providerId="LiveId" clId="{38CEF57A-50B2-4F1B-9A62-17A353ECE1D7}" dt="2020-12-26T02:22:32.022" v="953"/>
        <pc:sldMkLst>
          <pc:docMk/>
          <pc:sldMk cId="3918497158" sldId="425"/>
        </pc:sldMkLst>
        <pc:spChg chg="del">
          <ac:chgData name="jonas santana" userId="88a4ba24561524a2" providerId="LiveId" clId="{38CEF57A-50B2-4F1B-9A62-17A353ECE1D7}" dt="2020-12-26T02:19:45.993" v="923" actId="478"/>
          <ac:spMkLst>
            <pc:docMk/>
            <pc:sldMk cId="3918497158" sldId="425"/>
            <ac:spMk id="2" creationId="{A92B4B88-E3FB-4CE5-ADB1-0CBE35495544}"/>
          </ac:spMkLst>
        </pc:spChg>
        <pc:spChg chg="add mod">
          <ac:chgData name="jonas santana" userId="88a4ba24561524a2" providerId="LiveId" clId="{38CEF57A-50B2-4F1B-9A62-17A353ECE1D7}" dt="2020-12-26T02:22:02.339" v="950" actId="1076"/>
          <ac:spMkLst>
            <pc:docMk/>
            <pc:sldMk cId="3918497158" sldId="425"/>
            <ac:spMk id="4" creationId="{035F16D3-B6B7-4056-9AC0-6AA512D4D9D1}"/>
          </ac:spMkLst>
        </pc:spChg>
        <pc:spChg chg="add mod">
          <ac:chgData name="jonas santana" userId="88a4ba24561524a2" providerId="LiveId" clId="{38CEF57A-50B2-4F1B-9A62-17A353ECE1D7}" dt="2020-12-26T02:22:04.800" v="951" actId="1076"/>
          <ac:spMkLst>
            <pc:docMk/>
            <pc:sldMk cId="3918497158" sldId="425"/>
            <ac:spMk id="7" creationId="{9F19C8D9-1A0F-45A8-BCF5-EF050DD1E685}"/>
          </ac:spMkLst>
        </pc:spChg>
        <pc:picChg chg="add mod">
          <ac:chgData name="jonas santana" userId="88a4ba24561524a2" providerId="LiveId" clId="{38CEF57A-50B2-4F1B-9A62-17A353ECE1D7}" dt="2020-12-26T02:20:09.152" v="926"/>
          <ac:picMkLst>
            <pc:docMk/>
            <pc:sldMk cId="3918497158" sldId="425"/>
            <ac:picMk id="5" creationId="{CDCB3E8F-49C3-4389-9B30-CA1EEFAFAAA9}"/>
          </ac:picMkLst>
        </pc:picChg>
      </pc:sldChg>
      <pc:sldChg chg="addSp delSp modSp add mod modNotesTx">
        <pc:chgData name="jonas santana" userId="88a4ba24561524a2" providerId="LiveId" clId="{38CEF57A-50B2-4F1B-9A62-17A353ECE1D7}" dt="2020-12-26T02:33:29.558" v="989"/>
        <pc:sldMkLst>
          <pc:docMk/>
          <pc:sldMk cId="774920480" sldId="426"/>
        </pc:sldMkLst>
        <pc:spChg chg="mod">
          <ac:chgData name="jonas santana" userId="88a4ba24561524a2" providerId="LiveId" clId="{38CEF57A-50B2-4F1B-9A62-17A353ECE1D7}" dt="2020-12-26T02:32:18.686" v="987" actId="1076"/>
          <ac:spMkLst>
            <pc:docMk/>
            <pc:sldMk cId="774920480" sldId="426"/>
            <ac:spMk id="4" creationId="{035F16D3-B6B7-4056-9AC0-6AA512D4D9D1}"/>
          </ac:spMkLst>
        </pc:spChg>
        <pc:spChg chg="add mod">
          <ac:chgData name="jonas santana" userId="88a4ba24561524a2" providerId="LiveId" clId="{38CEF57A-50B2-4F1B-9A62-17A353ECE1D7}" dt="2020-12-26T02:32:11.027" v="986" actId="113"/>
          <ac:spMkLst>
            <pc:docMk/>
            <pc:sldMk cId="774920480" sldId="426"/>
            <ac:spMk id="6" creationId="{C6426729-97ED-4AE3-98C9-D0ED75DCAE5E}"/>
          </ac:spMkLst>
        </pc:spChg>
        <pc:spChg chg="del">
          <ac:chgData name="jonas santana" userId="88a4ba24561524a2" providerId="LiveId" clId="{38CEF57A-50B2-4F1B-9A62-17A353ECE1D7}" dt="2020-12-26T02:25:23.944" v="956" actId="478"/>
          <ac:spMkLst>
            <pc:docMk/>
            <pc:sldMk cId="774920480" sldId="426"/>
            <ac:spMk id="7" creationId="{9F19C8D9-1A0F-45A8-BCF5-EF050DD1E685}"/>
          </ac:spMkLst>
        </pc:spChg>
      </pc:sldChg>
      <pc:sldChg chg="modSp add mod modNotesTx">
        <pc:chgData name="jonas santana" userId="88a4ba24561524a2" providerId="LiveId" clId="{38CEF57A-50B2-4F1B-9A62-17A353ECE1D7}" dt="2020-12-26T02:29:51.137" v="977"/>
        <pc:sldMkLst>
          <pc:docMk/>
          <pc:sldMk cId="2705546922" sldId="427"/>
        </pc:sldMkLst>
        <pc:spChg chg="mod">
          <ac:chgData name="jonas santana" userId="88a4ba24561524a2" providerId="LiveId" clId="{38CEF57A-50B2-4F1B-9A62-17A353ECE1D7}" dt="2020-12-26T02:29:37.494" v="976" actId="113"/>
          <ac:spMkLst>
            <pc:docMk/>
            <pc:sldMk cId="2705546922" sldId="427"/>
            <ac:spMk id="4" creationId="{035F16D3-B6B7-4056-9AC0-6AA512D4D9D1}"/>
          </ac:spMkLst>
        </pc:spChg>
      </pc:sldChg>
    </pc:docChg>
  </pc:docChgLst>
  <pc:docChgLst>
    <pc:chgData name="Levi Cavalcanti" userId="0cb643cc2eff1b7b" providerId="LiveId" clId="{B62FE4EA-2A77-4FF3-8811-351B1827D572}"/>
    <pc:docChg chg="undo redo custSel addSld delSld modSld sldOrd">
      <pc:chgData name="Levi Cavalcanti" userId="0cb643cc2eff1b7b" providerId="LiveId" clId="{B62FE4EA-2A77-4FF3-8811-351B1827D572}" dt="2020-11-21T19:10:38.278" v="2158" actId="1076"/>
      <pc:docMkLst>
        <pc:docMk/>
      </pc:docMkLst>
      <pc:sldChg chg="addSp delSp modSp mod">
        <pc:chgData name="Levi Cavalcanti" userId="0cb643cc2eff1b7b" providerId="LiveId" clId="{B62FE4EA-2A77-4FF3-8811-351B1827D572}" dt="2020-11-21T03:27:18.738" v="481" actId="1076"/>
        <pc:sldMkLst>
          <pc:docMk/>
          <pc:sldMk cId="3438049061" sldId="347"/>
        </pc:sldMkLst>
        <pc:spChg chg="mod">
          <ac:chgData name="Levi Cavalcanti" userId="0cb643cc2eff1b7b" providerId="LiveId" clId="{B62FE4EA-2A77-4FF3-8811-351B1827D572}" dt="2020-11-21T03:27:13.746" v="478" actId="1076"/>
          <ac:spMkLst>
            <pc:docMk/>
            <pc:sldMk cId="3438049061" sldId="347"/>
            <ac:spMk id="7" creationId="{B899E11E-F526-4B26-9379-4ED742266344}"/>
          </ac:spMkLst>
        </pc:spChg>
        <pc:spChg chg="mod">
          <ac:chgData name="Levi Cavalcanti" userId="0cb643cc2eff1b7b" providerId="LiveId" clId="{B62FE4EA-2A77-4FF3-8811-351B1827D572}" dt="2020-11-21T03:27:03.794" v="473" actId="1076"/>
          <ac:spMkLst>
            <pc:docMk/>
            <pc:sldMk cId="3438049061" sldId="347"/>
            <ac:spMk id="10" creationId="{21BF6F39-01C5-4DCB-99DA-DD6583BAD775}"/>
          </ac:spMkLst>
        </pc:spChg>
        <pc:graphicFrameChg chg="add del mod modGraphic">
          <ac:chgData name="Levi Cavalcanti" userId="0cb643cc2eff1b7b" providerId="LiveId" clId="{B62FE4EA-2A77-4FF3-8811-351B1827D572}" dt="2020-11-21T02:56:47.675" v="91" actId="478"/>
          <ac:graphicFrameMkLst>
            <pc:docMk/>
            <pc:sldMk cId="3438049061" sldId="347"/>
            <ac:graphicFrameMk id="3" creationId="{08060D74-B553-4B12-B5B1-42F2D14BEFAA}"/>
          </ac:graphicFrameMkLst>
        </pc:graphicFrameChg>
        <pc:picChg chg="del">
          <ac:chgData name="Levi Cavalcanti" userId="0cb643cc2eff1b7b" providerId="LiveId" clId="{B62FE4EA-2A77-4FF3-8811-351B1827D572}" dt="2020-11-21T03:26:19.755" v="457" actId="478"/>
          <ac:picMkLst>
            <pc:docMk/>
            <pc:sldMk cId="3438049061" sldId="347"/>
            <ac:picMk id="2" creationId="{F02E4521-492F-4F06-A56C-F48AE046145B}"/>
          </ac:picMkLst>
        </pc:picChg>
        <pc:picChg chg="add mod">
          <ac:chgData name="Levi Cavalcanti" userId="0cb643cc2eff1b7b" providerId="LiveId" clId="{B62FE4EA-2A77-4FF3-8811-351B1827D572}" dt="2020-11-21T03:27:18.738" v="481" actId="1076"/>
          <ac:picMkLst>
            <pc:docMk/>
            <pc:sldMk cId="3438049061" sldId="347"/>
            <ac:picMk id="12" creationId="{15B47055-0DF0-421A-A95D-B43F5F5386E0}"/>
          </ac:picMkLst>
        </pc:picChg>
        <pc:picChg chg="add mod">
          <ac:chgData name="Levi Cavalcanti" userId="0cb643cc2eff1b7b" providerId="LiveId" clId="{B62FE4EA-2A77-4FF3-8811-351B1827D572}" dt="2020-11-21T03:27:16.766" v="480" actId="1076"/>
          <ac:picMkLst>
            <pc:docMk/>
            <pc:sldMk cId="3438049061" sldId="347"/>
            <ac:picMk id="14" creationId="{3728C63A-79F8-4E8C-864D-887DFD6EBDDC}"/>
          </ac:picMkLst>
        </pc:picChg>
      </pc:sldChg>
      <pc:sldChg chg="addSp delSp modSp del mod">
        <pc:chgData name="Levi Cavalcanti" userId="0cb643cc2eff1b7b" providerId="LiveId" clId="{B62FE4EA-2A77-4FF3-8811-351B1827D572}" dt="2020-11-21T17:01:54.481" v="794" actId="47"/>
        <pc:sldMkLst>
          <pc:docMk/>
          <pc:sldMk cId="1528666654" sldId="348"/>
        </pc:sldMkLst>
        <pc:spChg chg="del">
          <ac:chgData name="Levi Cavalcanti" userId="0cb643cc2eff1b7b" providerId="LiveId" clId="{B62FE4EA-2A77-4FF3-8811-351B1827D572}" dt="2020-11-21T03:38:46.415" v="582" actId="478"/>
          <ac:spMkLst>
            <pc:docMk/>
            <pc:sldMk cId="1528666654" sldId="348"/>
            <ac:spMk id="2" creationId="{ECD3434B-B174-4BC8-8D42-5C5D3B74B398}"/>
          </ac:spMkLst>
        </pc:spChg>
        <pc:spChg chg="del">
          <ac:chgData name="Levi Cavalcanti" userId="0cb643cc2eff1b7b" providerId="LiveId" clId="{B62FE4EA-2A77-4FF3-8811-351B1827D572}" dt="2020-11-21T03:38:46.415" v="582" actId="478"/>
          <ac:spMkLst>
            <pc:docMk/>
            <pc:sldMk cId="1528666654" sldId="348"/>
            <ac:spMk id="3" creationId="{DE79D81D-140C-47AC-BBD6-DA8A11E699B7}"/>
          </ac:spMkLst>
        </pc:spChg>
        <pc:spChg chg="del">
          <ac:chgData name="Levi Cavalcanti" userId="0cb643cc2eff1b7b" providerId="LiveId" clId="{B62FE4EA-2A77-4FF3-8811-351B1827D572}" dt="2020-11-21T03:38:47.766" v="583" actId="478"/>
          <ac:spMkLst>
            <pc:docMk/>
            <pc:sldMk cId="1528666654" sldId="348"/>
            <ac:spMk id="8" creationId="{208A2992-E00D-407D-8AAB-23C7629D82D5}"/>
          </ac:spMkLst>
        </pc:spChg>
        <pc:spChg chg="del">
          <ac:chgData name="Levi Cavalcanti" userId="0cb643cc2eff1b7b" providerId="LiveId" clId="{B62FE4EA-2A77-4FF3-8811-351B1827D572}" dt="2020-11-21T03:38:46.415" v="582" actId="478"/>
          <ac:spMkLst>
            <pc:docMk/>
            <pc:sldMk cId="1528666654" sldId="348"/>
            <ac:spMk id="10" creationId="{A50AA1B3-08F0-409C-ABC4-3642F1A84F64}"/>
          </ac:spMkLst>
        </pc:spChg>
        <pc:spChg chg="add mod">
          <ac:chgData name="Levi Cavalcanti" userId="0cb643cc2eff1b7b" providerId="LiveId" clId="{B62FE4EA-2A77-4FF3-8811-351B1827D572}" dt="2020-11-21T03:38:49.253" v="584"/>
          <ac:spMkLst>
            <pc:docMk/>
            <pc:sldMk cId="1528666654" sldId="348"/>
            <ac:spMk id="11" creationId="{9DA6A200-C1CD-4C2E-9399-90839DE3DC2E}"/>
          </ac:spMkLst>
        </pc:spChg>
        <pc:spChg chg="add del mod">
          <ac:chgData name="Levi Cavalcanti" userId="0cb643cc2eff1b7b" providerId="LiveId" clId="{B62FE4EA-2A77-4FF3-8811-351B1827D572}" dt="2020-11-21T16:54:05.808" v="765" actId="21"/>
          <ac:spMkLst>
            <pc:docMk/>
            <pc:sldMk cId="1528666654" sldId="348"/>
            <ac:spMk id="16" creationId="{091EAC90-D76A-4FA4-898F-6D623CADC6B0}"/>
          </ac:spMkLst>
        </pc:spChg>
        <pc:spChg chg="del">
          <ac:chgData name="Levi Cavalcanti" userId="0cb643cc2eff1b7b" providerId="LiveId" clId="{B62FE4EA-2A77-4FF3-8811-351B1827D572}" dt="2020-11-21T03:38:46.415" v="582" actId="478"/>
          <ac:spMkLst>
            <pc:docMk/>
            <pc:sldMk cId="1528666654" sldId="348"/>
            <ac:spMk id="39" creationId="{AA667D79-1D32-4611-ADFF-33F9797BB031}"/>
          </ac:spMkLst>
        </pc:spChg>
        <pc:spChg chg="del">
          <ac:chgData name="Levi Cavalcanti" userId="0cb643cc2eff1b7b" providerId="LiveId" clId="{B62FE4EA-2A77-4FF3-8811-351B1827D572}" dt="2020-11-21T03:38:46.415" v="582" actId="478"/>
          <ac:spMkLst>
            <pc:docMk/>
            <pc:sldMk cId="1528666654" sldId="348"/>
            <ac:spMk id="40" creationId="{1F044B08-3342-4E52-91DE-0CFC1A61AFAA}"/>
          </ac:spMkLst>
        </pc:spChg>
        <pc:picChg chg="add mod">
          <ac:chgData name="Levi Cavalcanti" userId="0cb643cc2eff1b7b" providerId="LiveId" clId="{B62FE4EA-2A77-4FF3-8811-351B1827D572}" dt="2020-11-21T16:56:20.160" v="793" actId="14100"/>
          <ac:picMkLst>
            <pc:docMk/>
            <pc:sldMk cId="1528666654" sldId="348"/>
            <ac:picMk id="1026" creationId="{89569D76-A43F-434F-B3F5-90729C23B7AA}"/>
          </ac:picMkLst>
        </pc:picChg>
        <pc:picChg chg="del">
          <ac:chgData name="Levi Cavalcanti" userId="0cb643cc2eff1b7b" providerId="LiveId" clId="{B62FE4EA-2A77-4FF3-8811-351B1827D572}" dt="2020-11-21T03:38:46.415" v="582" actId="478"/>
          <ac:picMkLst>
            <pc:docMk/>
            <pc:sldMk cId="1528666654" sldId="348"/>
            <ac:picMk id="4108" creationId="{0EE6DD39-EBFF-4D8F-ACDA-D2810FCA709F}"/>
          </ac:picMkLst>
        </pc:picChg>
        <pc:picChg chg="add del">
          <ac:chgData name="Levi Cavalcanti" userId="0cb643cc2eff1b7b" providerId="LiveId" clId="{B62FE4EA-2A77-4FF3-8811-351B1827D572}" dt="2020-11-21T03:54:56.813" v="736" actId="478"/>
          <ac:picMkLst>
            <pc:docMk/>
            <pc:sldMk cId="1528666654" sldId="348"/>
            <ac:picMk id="11266" creationId="{CBCA66B1-D257-4A19-AF25-79BE5930108C}"/>
          </ac:picMkLst>
        </pc:picChg>
        <pc:picChg chg="add del mod">
          <ac:chgData name="Levi Cavalcanti" userId="0cb643cc2eff1b7b" providerId="LiveId" clId="{B62FE4EA-2A77-4FF3-8811-351B1827D572}" dt="2020-11-21T16:53:17.746" v="753" actId="478"/>
          <ac:picMkLst>
            <pc:docMk/>
            <pc:sldMk cId="1528666654" sldId="348"/>
            <ac:picMk id="11268" creationId="{E41AF218-A380-415E-B24D-C71702B94501}"/>
          </ac:picMkLst>
        </pc:picChg>
        <pc:picChg chg="add del mod">
          <ac:chgData name="Levi Cavalcanti" userId="0cb643cc2eff1b7b" providerId="LiveId" clId="{B62FE4EA-2A77-4FF3-8811-351B1827D572}" dt="2020-11-21T04:00:24.268" v="743" actId="478"/>
          <ac:picMkLst>
            <pc:docMk/>
            <pc:sldMk cId="1528666654" sldId="348"/>
            <ac:picMk id="11270" creationId="{8C0A2B3F-DE99-471B-9F30-4E5133A28C6F}"/>
          </ac:picMkLst>
        </pc:picChg>
      </pc:sldChg>
      <pc:sldChg chg="addSp delSp modSp mod">
        <pc:chgData name="Levi Cavalcanti" userId="0cb643cc2eff1b7b" providerId="LiveId" clId="{B62FE4EA-2A77-4FF3-8811-351B1827D572}" dt="2020-11-21T03:26:06.189" v="456" actId="14100"/>
        <pc:sldMkLst>
          <pc:docMk/>
          <pc:sldMk cId="4209906723" sldId="354"/>
        </pc:sldMkLst>
        <pc:spChg chg="mod">
          <ac:chgData name="Levi Cavalcanti" userId="0cb643cc2eff1b7b" providerId="LiveId" clId="{B62FE4EA-2A77-4FF3-8811-351B1827D572}" dt="2020-11-21T03:11:22.592" v="324" actId="207"/>
          <ac:spMkLst>
            <pc:docMk/>
            <pc:sldMk cId="4209906723" sldId="354"/>
            <ac:spMk id="6" creationId="{4F09FA9A-60EE-4A0F-9F7C-E8FD69AA9F76}"/>
          </ac:spMkLst>
        </pc:spChg>
        <pc:spChg chg="del mod">
          <ac:chgData name="Levi Cavalcanti" userId="0cb643cc2eff1b7b" providerId="LiveId" clId="{B62FE4EA-2A77-4FF3-8811-351B1827D572}" dt="2020-11-21T03:10:32.346" v="314" actId="478"/>
          <ac:spMkLst>
            <pc:docMk/>
            <pc:sldMk cId="4209906723" sldId="354"/>
            <ac:spMk id="8" creationId="{C85B991A-68E3-441C-B3A3-CE161C07C8E1}"/>
          </ac:spMkLst>
        </pc:spChg>
        <pc:spChg chg="add mod">
          <ac:chgData name="Levi Cavalcanti" userId="0cb643cc2eff1b7b" providerId="LiveId" clId="{B62FE4EA-2A77-4FF3-8811-351B1827D572}" dt="2020-11-21T03:11:49.421" v="328" actId="113"/>
          <ac:spMkLst>
            <pc:docMk/>
            <pc:sldMk cId="4209906723" sldId="354"/>
            <ac:spMk id="10" creationId="{1BFAEA2D-191A-480E-B58E-94930DA61E66}"/>
          </ac:spMkLst>
        </pc:spChg>
        <pc:spChg chg="add mod">
          <ac:chgData name="Levi Cavalcanti" userId="0cb643cc2eff1b7b" providerId="LiveId" clId="{B62FE4EA-2A77-4FF3-8811-351B1827D572}" dt="2020-11-21T03:10:54.140" v="318"/>
          <ac:spMkLst>
            <pc:docMk/>
            <pc:sldMk cId="4209906723" sldId="354"/>
            <ac:spMk id="11" creationId="{72E5F808-7BEF-409F-A396-335C5A2B5742}"/>
          </ac:spMkLst>
        </pc:spChg>
        <pc:spChg chg="del">
          <ac:chgData name="Levi Cavalcanti" userId="0cb643cc2eff1b7b" providerId="LiveId" clId="{B62FE4EA-2A77-4FF3-8811-351B1827D572}" dt="2020-11-21T03:10:52.391" v="317" actId="478"/>
          <ac:spMkLst>
            <pc:docMk/>
            <pc:sldMk cId="4209906723" sldId="354"/>
            <ac:spMk id="12" creationId="{1DC397C0-1280-4E43-9295-117D3C5698E9}"/>
          </ac:spMkLst>
        </pc:spChg>
        <pc:picChg chg="del">
          <ac:chgData name="Levi Cavalcanti" userId="0cb643cc2eff1b7b" providerId="LiveId" clId="{B62FE4EA-2A77-4FF3-8811-351B1827D572}" dt="2020-11-21T03:04:17.788" v="212" actId="478"/>
          <ac:picMkLst>
            <pc:docMk/>
            <pc:sldMk cId="4209906723" sldId="354"/>
            <ac:picMk id="1026" creationId="{23D8C2EA-FFFD-4937-B196-D013CA20BFD4}"/>
          </ac:picMkLst>
        </pc:picChg>
        <pc:picChg chg="add mod">
          <ac:chgData name="Levi Cavalcanti" userId="0cb643cc2eff1b7b" providerId="LiveId" clId="{B62FE4EA-2A77-4FF3-8811-351B1827D572}" dt="2020-11-21T03:26:03.078" v="455" actId="1076"/>
          <ac:picMkLst>
            <pc:docMk/>
            <pc:sldMk cId="4209906723" sldId="354"/>
            <ac:picMk id="3074" creationId="{6B67F293-AD8C-48A8-A735-249631284C25}"/>
          </ac:picMkLst>
        </pc:picChg>
        <pc:picChg chg="add mod">
          <ac:chgData name="Levi Cavalcanti" userId="0cb643cc2eff1b7b" providerId="LiveId" clId="{B62FE4EA-2A77-4FF3-8811-351B1827D572}" dt="2020-11-21T03:26:06.189" v="456" actId="14100"/>
          <ac:picMkLst>
            <pc:docMk/>
            <pc:sldMk cId="4209906723" sldId="354"/>
            <ac:picMk id="3076" creationId="{0BE7CC06-CBA9-4C64-8AE8-E4E057845091}"/>
          </ac:picMkLst>
        </pc:picChg>
      </pc:sldChg>
      <pc:sldChg chg="addSp delSp modSp mod">
        <pc:chgData name="Levi Cavalcanti" userId="0cb643cc2eff1b7b" providerId="LiveId" clId="{B62FE4EA-2A77-4FF3-8811-351B1827D572}" dt="2020-11-21T03:12:05.016" v="336" actId="1036"/>
        <pc:sldMkLst>
          <pc:docMk/>
          <pc:sldMk cId="3415378835" sldId="355"/>
        </pc:sldMkLst>
        <pc:spChg chg="add mod">
          <ac:chgData name="Levi Cavalcanti" userId="0cb643cc2eff1b7b" providerId="LiveId" clId="{B62FE4EA-2A77-4FF3-8811-351B1827D572}" dt="2020-11-21T03:12:05.016" v="336" actId="1036"/>
          <ac:spMkLst>
            <pc:docMk/>
            <pc:sldMk cId="3415378835" sldId="355"/>
            <ac:spMk id="7" creationId="{979A749D-9E0E-41DC-9EAD-333376848456}"/>
          </ac:spMkLst>
        </pc:spChg>
        <pc:spChg chg="mod">
          <ac:chgData name="Levi Cavalcanti" userId="0cb643cc2eff1b7b" providerId="LiveId" clId="{B62FE4EA-2A77-4FF3-8811-351B1827D572}" dt="2020-11-21T03:02:40.336" v="152" actId="207"/>
          <ac:spMkLst>
            <pc:docMk/>
            <pc:sldMk cId="3415378835" sldId="355"/>
            <ac:spMk id="30" creationId="{E01529FC-AFDA-4ECA-AD32-E3AA1A48C886}"/>
          </ac:spMkLst>
        </pc:spChg>
        <pc:spChg chg="mod">
          <ac:chgData name="Levi Cavalcanti" userId="0cb643cc2eff1b7b" providerId="LiveId" clId="{B62FE4EA-2A77-4FF3-8811-351B1827D572}" dt="2020-11-21T03:10:43.715" v="316" actId="255"/>
          <ac:spMkLst>
            <pc:docMk/>
            <pc:sldMk cId="3415378835" sldId="355"/>
            <ac:spMk id="44" creationId="{9FC75960-A1D0-4060-8469-60D20B2E25FB}"/>
          </ac:spMkLst>
        </pc:spChg>
        <pc:picChg chg="add mod">
          <ac:chgData name="Levi Cavalcanti" userId="0cb643cc2eff1b7b" providerId="LiveId" clId="{B62FE4EA-2A77-4FF3-8811-351B1827D572}" dt="2020-11-21T03:01:57.728" v="148" actId="1440"/>
          <ac:picMkLst>
            <pc:docMk/>
            <pc:sldMk cId="3415378835" sldId="355"/>
            <ac:picMk id="8" creationId="{8882A9EF-A824-4BE5-8B47-8369A8E6216A}"/>
          </ac:picMkLst>
        </pc:picChg>
        <pc:picChg chg="del">
          <ac:chgData name="Levi Cavalcanti" userId="0cb643cc2eff1b7b" providerId="LiveId" clId="{B62FE4EA-2A77-4FF3-8811-351B1827D572}" dt="2020-11-21T03:01:48.838" v="145" actId="478"/>
          <ac:picMkLst>
            <pc:docMk/>
            <pc:sldMk cId="3415378835" sldId="355"/>
            <ac:picMk id="7170" creationId="{C5FB1296-51E7-4BFE-B2B0-4C3B5CD634BE}"/>
          </ac:picMkLst>
        </pc:picChg>
      </pc:sldChg>
      <pc:sldChg chg="addSp delSp modSp mod ord delAnim">
        <pc:chgData name="Levi Cavalcanti" userId="0cb643cc2eff1b7b" providerId="LiveId" clId="{B62FE4EA-2A77-4FF3-8811-351B1827D572}" dt="2020-11-21T18:25:38.045" v="1546"/>
        <pc:sldMkLst>
          <pc:docMk/>
          <pc:sldMk cId="2922966063" sldId="361"/>
        </pc:sldMkLst>
        <pc:spChg chg="del">
          <ac:chgData name="Levi Cavalcanti" userId="0cb643cc2eff1b7b" providerId="LiveId" clId="{B62FE4EA-2A77-4FF3-8811-351B1827D572}" dt="2020-11-21T03:38:38.261" v="579" actId="478"/>
          <ac:spMkLst>
            <pc:docMk/>
            <pc:sldMk cId="2922966063" sldId="361"/>
            <ac:spMk id="6" creationId="{70AB2FD0-A780-4BA3-8B61-2CB4F93A582B}"/>
          </ac:spMkLst>
        </pc:spChg>
        <pc:spChg chg="del">
          <ac:chgData name="Levi Cavalcanti" userId="0cb643cc2eff1b7b" providerId="LiveId" clId="{B62FE4EA-2A77-4FF3-8811-351B1827D572}" dt="2020-11-21T03:38:38.261" v="579" actId="478"/>
          <ac:spMkLst>
            <pc:docMk/>
            <pc:sldMk cId="2922966063" sldId="361"/>
            <ac:spMk id="7" creationId="{9928B9DE-8875-4CB3-B1D1-DB14B6F52976}"/>
          </ac:spMkLst>
        </pc:spChg>
        <pc:spChg chg="del">
          <ac:chgData name="Levi Cavalcanti" userId="0cb643cc2eff1b7b" providerId="LiveId" clId="{B62FE4EA-2A77-4FF3-8811-351B1827D572}" dt="2020-11-21T03:38:38.261" v="579" actId="478"/>
          <ac:spMkLst>
            <pc:docMk/>
            <pc:sldMk cId="2922966063" sldId="361"/>
            <ac:spMk id="8" creationId="{6C74FC52-8B04-4A56-A232-9CA681D27105}"/>
          </ac:spMkLst>
        </pc:spChg>
        <pc:spChg chg="del">
          <ac:chgData name="Levi Cavalcanti" userId="0cb643cc2eff1b7b" providerId="LiveId" clId="{B62FE4EA-2A77-4FF3-8811-351B1827D572}" dt="2020-11-21T03:38:38.261" v="579" actId="478"/>
          <ac:spMkLst>
            <pc:docMk/>
            <pc:sldMk cId="2922966063" sldId="361"/>
            <ac:spMk id="9" creationId="{1B0892AF-9D9E-412B-8D9F-F41B0351CEA4}"/>
          </ac:spMkLst>
        </pc:spChg>
        <pc:spChg chg="del">
          <ac:chgData name="Levi Cavalcanti" userId="0cb643cc2eff1b7b" providerId="LiveId" clId="{B62FE4EA-2A77-4FF3-8811-351B1827D572}" dt="2020-11-21T03:38:38.261" v="579" actId="478"/>
          <ac:spMkLst>
            <pc:docMk/>
            <pc:sldMk cId="2922966063" sldId="361"/>
            <ac:spMk id="10" creationId="{96436821-90A4-44F3-BF47-A354555CBB1B}"/>
          </ac:spMkLst>
        </pc:spChg>
        <pc:spChg chg="add mod">
          <ac:chgData name="Levi Cavalcanti" userId="0cb643cc2eff1b7b" providerId="LiveId" clId="{B62FE4EA-2A77-4FF3-8811-351B1827D572}" dt="2020-11-21T03:38:41.903" v="581"/>
          <ac:spMkLst>
            <pc:docMk/>
            <pc:sldMk cId="2922966063" sldId="361"/>
            <ac:spMk id="11" creationId="{D4C82C7B-02A5-49D6-B23F-DFD834CC86DC}"/>
          </ac:spMkLst>
        </pc:spChg>
        <pc:spChg chg="del">
          <ac:chgData name="Levi Cavalcanti" userId="0cb643cc2eff1b7b" providerId="LiveId" clId="{B62FE4EA-2A77-4FF3-8811-351B1827D572}" dt="2020-11-21T03:38:40.588" v="580" actId="478"/>
          <ac:spMkLst>
            <pc:docMk/>
            <pc:sldMk cId="2922966063" sldId="361"/>
            <ac:spMk id="12" creationId="{1DC397C0-1280-4E43-9295-117D3C5698E9}"/>
          </ac:spMkLst>
        </pc:spChg>
        <pc:spChg chg="add mod">
          <ac:chgData name="Levi Cavalcanti" userId="0cb643cc2eff1b7b" providerId="LiveId" clId="{B62FE4EA-2A77-4FF3-8811-351B1827D572}" dt="2020-11-21T03:54:43.025" v="735" actId="113"/>
          <ac:spMkLst>
            <pc:docMk/>
            <pc:sldMk cId="2922966063" sldId="361"/>
            <ac:spMk id="13" creationId="{5FB8ED07-56DB-41F5-85A7-B0428F191EAC}"/>
          </ac:spMkLst>
        </pc:spChg>
        <pc:spChg chg="add mod">
          <ac:chgData name="Levi Cavalcanti" userId="0cb643cc2eff1b7b" providerId="LiveId" clId="{B62FE4EA-2A77-4FF3-8811-351B1827D572}" dt="2020-11-21T03:53:42.095" v="727" actId="1076"/>
          <ac:spMkLst>
            <pc:docMk/>
            <pc:sldMk cId="2922966063" sldId="361"/>
            <ac:spMk id="14" creationId="{001154D9-F475-4E93-817D-57BE8FDCEC7C}"/>
          </ac:spMkLst>
        </pc:spChg>
        <pc:picChg chg="add mod">
          <ac:chgData name="Levi Cavalcanti" userId="0cb643cc2eff1b7b" providerId="LiveId" clId="{B62FE4EA-2A77-4FF3-8811-351B1827D572}" dt="2020-11-21T03:47:27.915" v="677" actId="14100"/>
          <ac:picMkLst>
            <pc:docMk/>
            <pc:sldMk cId="2922966063" sldId="361"/>
            <ac:picMk id="12290" creationId="{C77BAC2F-04B0-4AA6-81C6-42C705A6B709}"/>
          </ac:picMkLst>
        </pc:picChg>
      </pc:sldChg>
      <pc:sldChg chg="addSp delSp modSp mod">
        <pc:chgData name="Levi Cavalcanti" userId="0cb643cc2eff1b7b" providerId="LiveId" clId="{B62FE4EA-2A77-4FF3-8811-351B1827D572}" dt="2020-11-21T03:24:18.045" v="448" actId="14100"/>
        <pc:sldMkLst>
          <pc:docMk/>
          <pc:sldMk cId="2212652951" sldId="362"/>
        </pc:sldMkLst>
        <pc:spChg chg="del">
          <ac:chgData name="Levi Cavalcanti" userId="0cb643cc2eff1b7b" providerId="LiveId" clId="{B62FE4EA-2A77-4FF3-8811-351B1827D572}" dt="2020-11-21T03:12:17.348" v="338" actId="478"/>
          <ac:spMkLst>
            <pc:docMk/>
            <pc:sldMk cId="2212652951" sldId="362"/>
            <ac:spMk id="6" creationId="{4F09FA9A-60EE-4A0F-9F7C-E8FD69AA9F76}"/>
          </ac:spMkLst>
        </pc:spChg>
        <pc:spChg chg="add mod">
          <ac:chgData name="Levi Cavalcanti" userId="0cb643cc2eff1b7b" providerId="LiveId" clId="{B62FE4EA-2A77-4FF3-8811-351B1827D572}" dt="2020-11-21T03:12:27.893" v="340"/>
          <ac:spMkLst>
            <pc:docMk/>
            <pc:sldMk cId="2212652951" sldId="362"/>
            <ac:spMk id="7" creationId="{E36E1AD0-B782-4F81-837C-CE6DCD4FAA30}"/>
          </ac:spMkLst>
        </pc:spChg>
        <pc:spChg chg="del">
          <ac:chgData name="Levi Cavalcanti" userId="0cb643cc2eff1b7b" providerId="LiveId" clId="{B62FE4EA-2A77-4FF3-8811-351B1827D572}" dt="2020-11-21T03:12:15.131" v="337" actId="478"/>
          <ac:spMkLst>
            <pc:docMk/>
            <pc:sldMk cId="2212652951" sldId="362"/>
            <ac:spMk id="12" creationId="{1DC397C0-1280-4E43-9295-117D3C5698E9}"/>
          </ac:spMkLst>
        </pc:spChg>
        <pc:graphicFrameChg chg="add mod modGraphic">
          <ac:chgData name="Levi Cavalcanti" userId="0cb643cc2eff1b7b" providerId="LiveId" clId="{B62FE4EA-2A77-4FF3-8811-351B1827D572}" dt="2020-11-21T03:24:14.554" v="446" actId="1076"/>
          <ac:graphicFrameMkLst>
            <pc:docMk/>
            <pc:sldMk cId="2212652951" sldId="362"/>
            <ac:graphicFrameMk id="3" creationId="{11992989-ADF6-45D5-82C0-7470A579BCBB}"/>
          </ac:graphicFrameMkLst>
        </pc:graphicFrameChg>
        <pc:picChg chg="del">
          <ac:chgData name="Levi Cavalcanti" userId="0cb643cc2eff1b7b" providerId="LiveId" clId="{B62FE4EA-2A77-4FF3-8811-351B1827D572}" dt="2020-11-21T03:12:18.924" v="339" actId="478"/>
          <ac:picMkLst>
            <pc:docMk/>
            <pc:sldMk cId="2212652951" sldId="362"/>
            <ac:picMk id="2" creationId="{0C90591C-8A10-45E9-9456-0B73C282C368}"/>
          </ac:picMkLst>
        </pc:picChg>
        <pc:picChg chg="add del mod">
          <ac:chgData name="Levi Cavalcanti" userId="0cb643cc2eff1b7b" providerId="LiveId" clId="{B62FE4EA-2A77-4FF3-8811-351B1827D572}" dt="2020-11-21T03:23:02.307" v="434" actId="478"/>
          <ac:picMkLst>
            <pc:docMk/>
            <pc:sldMk cId="2212652951" sldId="362"/>
            <ac:picMk id="8" creationId="{0A57E39D-AC4E-4BED-BF66-9F73AF1AFE5F}"/>
          </ac:picMkLst>
        </pc:picChg>
        <pc:picChg chg="mod">
          <ac:chgData name="Levi Cavalcanti" userId="0cb643cc2eff1b7b" providerId="LiveId" clId="{B62FE4EA-2A77-4FF3-8811-351B1827D572}" dt="2020-11-21T03:16:16.685" v="383" actId="14100"/>
          <ac:picMkLst>
            <pc:docMk/>
            <pc:sldMk cId="2212652951" sldId="362"/>
            <ac:picMk id="9" creationId="{C07D2A78-E741-4C9C-9B16-B17CC9AF2737}"/>
          </ac:picMkLst>
        </pc:picChg>
        <pc:picChg chg="add del">
          <ac:chgData name="Levi Cavalcanti" userId="0cb643cc2eff1b7b" providerId="LiveId" clId="{B62FE4EA-2A77-4FF3-8811-351B1827D572}" dt="2020-11-21T03:22:28.093" v="432" actId="478"/>
          <ac:picMkLst>
            <pc:docMk/>
            <pc:sldMk cId="2212652951" sldId="362"/>
            <ac:picMk id="2050" creationId="{3905AD17-3848-4AA1-855E-E5798C936173}"/>
          </ac:picMkLst>
        </pc:picChg>
        <pc:picChg chg="add mod">
          <ac:chgData name="Levi Cavalcanti" userId="0cb643cc2eff1b7b" providerId="LiveId" clId="{B62FE4EA-2A77-4FF3-8811-351B1827D572}" dt="2020-11-21T03:24:18.045" v="448" actId="14100"/>
          <ac:picMkLst>
            <pc:docMk/>
            <pc:sldMk cId="2212652951" sldId="362"/>
            <ac:picMk id="2052" creationId="{8DE39DE1-7198-4883-BB81-DA6CA418BCF1}"/>
          </ac:picMkLst>
        </pc:picChg>
      </pc:sldChg>
      <pc:sldChg chg="addSp delSp modSp mod ord">
        <pc:chgData name="Levi Cavalcanti" userId="0cb643cc2eff1b7b" providerId="LiveId" clId="{B62FE4EA-2A77-4FF3-8811-351B1827D572}" dt="2020-11-21T18:02:44.507" v="1299"/>
        <pc:sldMkLst>
          <pc:docMk/>
          <pc:sldMk cId="4004375144" sldId="363"/>
        </pc:sldMkLst>
        <pc:spChg chg="add mod">
          <ac:chgData name="Levi Cavalcanti" userId="0cb643cc2eff1b7b" providerId="LiveId" clId="{B62FE4EA-2A77-4FF3-8811-351B1827D572}" dt="2020-11-21T16:55:53.657" v="787" actId="113"/>
          <ac:spMkLst>
            <pc:docMk/>
            <pc:sldMk cId="4004375144" sldId="363"/>
            <ac:spMk id="7" creationId="{5F16CCB4-ECA8-48C0-9A5D-57777A24E963}"/>
          </ac:spMkLst>
        </pc:spChg>
        <pc:spChg chg="del">
          <ac:chgData name="Levi Cavalcanti" userId="0cb643cc2eff1b7b" providerId="LiveId" clId="{B62FE4EA-2A77-4FF3-8811-351B1827D572}" dt="2020-11-21T03:39:02.163" v="588" actId="478"/>
          <ac:spMkLst>
            <pc:docMk/>
            <pc:sldMk cId="4004375144" sldId="363"/>
            <ac:spMk id="8" creationId="{208A2992-E00D-407D-8AAB-23C7629D82D5}"/>
          </ac:spMkLst>
        </pc:spChg>
        <pc:spChg chg="add mod">
          <ac:chgData name="Levi Cavalcanti" userId="0cb643cc2eff1b7b" providerId="LiveId" clId="{B62FE4EA-2A77-4FF3-8811-351B1827D572}" dt="2020-11-21T17:24:02.728" v="963" actId="1076"/>
          <ac:spMkLst>
            <pc:docMk/>
            <pc:sldMk cId="4004375144" sldId="363"/>
            <ac:spMk id="8" creationId="{2C0ABE44-49A4-4967-8183-0022A1F4BD24}"/>
          </ac:spMkLst>
        </pc:spChg>
        <pc:spChg chg="del mod">
          <ac:chgData name="Levi Cavalcanti" userId="0cb643cc2eff1b7b" providerId="LiveId" clId="{B62FE4EA-2A77-4FF3-8811-351B1827D572}" dt="2020-11-21T03:38:59.329" v="587" actId="478"/>
          <ac:spMkLst>
            <pc:docMk/>
            <pc:sldMk cId="4004375144" sldId="363"/>
            <ac:spMk id="10" creationId="{DDE10DA0-EC5E-45B1-9763-099B0797E862}"/>
          </ac:spMkLst>
        </pc:spChg>
        <pc:spChg chg="del">
          <ac:chgData name="Levi Cavalcanti" userId="0cb643cc2eff1b7b" providerId="LiveId" clId="{B62FE4EA-2A77-4FF3-8811-351B1827D572}" dt="2020-11-21T03:38:53.741" v="585" actId="478"/>
          <ac:spMkLst>
            <pc:docMk/>
            <pc:sldMk cId="4004375144" sldId="363"/>
            <ac:spMk id="11" creationId="{FC41D7FD-84E4-4A8E-ADBF-6E24486A5834}"/>
          </ac:spMkLst>
        </pc:spChg>
        <pc:spChg chg="add del mod">
          <ac:chgData name="Levi Cavalcanti" userId="0cb643cc2eff1b7b" providerId="LiveId" clId="{B62FE4EA-2A77-4FF3-8811-351B1827D572}" dt="2020-11-21T17:24:00.459" v="962" actId="478"/>
          <ac:spMkLst>
            <pc:docMk/>
            <pc:sldMk cId="4004375144" sldId="363"/>
            <ac:spMk id="12" creationId="{04DC090E-76C8-4D1D-AC93-E68BE5855CFD}"/>
          </ac:spMkLst>
        </pc:spChg>
        <pc:spChg chg="del">
          <ac:chgData name="Levi Cavalcanti" userId="0cb643cc2eff1b7b" providerId="LiveId" clId="{B62FE4EA-2A77-4FF3-8811-351B1827D572}" dt="2020-11-21T03:38:53.741" v="585" actId="478"/>
          <ac:spMkLst>
            <pc:docMk/>
            <pc:sldMk cId="4004375144" sldId="363"/>
            <ac:spMk id="36" creationId="{9FC5492C-E65D-4744-90A0-2B72F7807FA9}"/>
          </ac:spMkLst>
        </pc:spChg>
        <pc:picChg chg="del mod">
          <ac:chgData name="Levi Cavalcanti" userId="0cb643cc2eff1b7b" providerId="LiveId" clId="{B62FE4EA-2A77-4FF3-8811-351B1827D572}" dt="2020-11-21T04:07:02.385" v="752" actId="478"/>
          <ac:picMkLst>
            <pc:docMk/>
            <pc:sldMk cId="4004375144" sldId="363"/>
            <ac:picMk id="3" creationId="{141EF9B5-2188-4414-9BAC-686C8F1DEE77}"/>
          </ac:picMkLst>
        </pc:picChg>
        <pc:picChg chg="add mod">
          <ac:chgData name="Levi Cavalcanti" userId="0cb643cc2eff1b7b" providerId="LiveId" clId="{B62FE4EA-2A77-4FF3-8811-351B1827D572}" dt="2020-11-21T16:55:14.424" v="782" actId="1076"/>
          <ac:picMkLst>
            <pc:docMk/>
            <pc:sldMk cId="4004375144" sldId="363"/>
            <ac:picMk id="10242" creationId="{3CACA34E-4324-4A3C-8B0D-7D3F700B0628}"/>
          </ac:picMkLst>
        </pc:picChg>
      </pc:sldChg>
      <pc:sldChg chg="addSp delSp modSp mod ord">
        <pc:chgData name="Levi Cavalcanti" userId="0cb643cc2eff1b7b" providerId="LiveId" clId="{B62FE4EA-2A77-4FF3-8811-351B1827D572}" dt="2020-11-21T18:02:44.507" v="1299"/>
        <pc:sldMkLst>
          <pc:docMk/>
          <pc:sldMk cId="4236666741" sldId="364"/>
        </pc:sldMkLst>
        <pc:spChg chg="add del">
          <ac:chgData name="Levi Cavalcanti" userId="0cb643cc2eff1b7b" providerId="LiveId" clId="{B62FE4EA-2A77-4FF3-8811-351B1827D572}" dt="2020-11-21T17:08:58.229" v="814" actId="22"/>
          <ac:spMkLst>
            <pc:docMk/>
            <pc:sldMk cId="4236666741" sldId="364"/>
            <ac:spMk id="6" creationId="{C35DE02E-7496-4820-8D4C-B07A5DFB99CD}"/>
          </ac:spMkLst>
        </pc:spChg>
        <pc:spChg chg="add mod">
          <ac:chgData name="Levi Cavalcanti" userId="0cb643cc2eff1b7b" providerId="LiveId" clId="{B62FE4EA-2A77-4FF3-8811-351B1827D572}" dt="2020-11-21T17:16:54.510" v="902" actId="1076"/>
          <ac:spMkLst>
            <pc:docMk/>
            <pc:sldMk cId="4236666741" sldId="364"/>
            <ac:spMk id="8" creationId="{3ED2D438-DF46-4D25-AB74-2B88EC7DDE72}"/>
          </ac:spMkLst>
        </pc:spChg>
        <pc:spChg chg="del mod">
          <ac:chgData name="Levi Cavalcanti" userId="0cb643cc2eff1b7b" providerId="LiveId" clId="{B62FE4EA-2A77-4FF3-8811-351B1827D572}" dt="2020-11-21T03:39:16.776" v="597" actId="478"/>
          <ac:spMkLst>
            <pc:docMk/>
            <pc:sldMk cId="4236666741" sldId="364"/>
            <ac:spMk id="8" creationId="{E6A31F43-9940-479A-9DDA-BF72242639B4}"/>
          </ac:spMkLst>
        </pc:spChg>
        <pc:spChg chg="add mod">
          <ac:chgData name="Levi Cavalcanti" userId="0cb643cc2eff1b7b" providerId="LiveId" clId="{B62FE4EA-2A77-4FF3-8811-351B1827D572}" dt="2020-11-21T17:23:34.931" v="957" actId="20577"/>
          <ac:spMkLst>
            <pc:docMk/>
            <pc:sldMk cId="4236666741" sldId="364"/>
            <ac:spMk id="9" creationId="{EC98F7AB-9B83-4655-8C3F-FCF3DFE01DA1}"/>
          </ac:spMkLst>
        </pc:spChg>
        <pc:spChg chg="del">
          <ac:chgData name="Levi Cavalcanti" userId="0cb643cc2eff1b7b" providerId="LiveId" clId="{B62FE4EA-2A77-4FF3-8811-351B1827D572}" dt="2020-11-21T03:39:21.113" v="599" actId="478"/>
          <ac:spMkLst>
            <pc:docMk/>
            <pc:sldMk cId="4236666741" sldId="364"/>
            <ac:spMk id="10" creationId="{6A0FA430-E271-464A-9C38-7363E854643E}"/>
          </ac:spMkLst>
        </pc:spChg>
        <pc:spChg chg="add mod">
          <ac:chgData name="Levi Cavalcanti" userId="0cb643cc2eff1b7b" providerId="LiveId" clId="{B62FE4EA-2A77-4FF3-8811-351B1827D572}" dt="2020-11-21T17:15:22.102" v="896" actId="14100"/>
          <ac:spMkLst>
            <pc:docMk/>
            <pc:sldMk cId="4236666741" sldId="364"/>
            <ac:spMk id="10" creationId="{7FA0F0D6-E76F-408A-80EB-60FFB4B65256}"/>
          </ac:spMkLst>
        </pc:spChg>
        <pc:spChg chg="del">
          <ac:chgData name="Levi Cavalcanti" userId="0cb643cc2eff1b7b" providerId="LiveId" clId="{B62FE4EA-2A77-4FF3-8811-351B1827D572}" dt="2020-11-21T03:39:13.912" v="594" actId="478"/>
          <ac:spMkLst>
            <pc:docMk/>
            <pc:sldMk cId="4236666741" sldId="364"/>
            <ac:spMk id="12" creationId="{1DC397C0-1280-4E43-9295-117D3C5698E9}"/>
          </ac:spMkLst>
        </pc:spChg>
        <pc:picChg chg="add mod">
          <ac:chgData name="Levi Cavalcanti" userId="0cb643cc2eff1b7b" providerId="LiveId" clId="{B62FE4EA-2A77-4FF3-8811-351B1827D572}" dt="2020-11-21T17:16:58.779" v="903" actId="14100"/>
          <ac:picMkLst>
            <pc:docMk/>
            <pc:sldMk cId="4236666741" sldId="364"/>
            <ac:picMk id="11" creationId="{05CBB55F-992A-4DC0-B634-964CA4EB7425}"/>
          </ac:picMkLst>
        </pc:picChg>
        <pc:picChg chg="del">
          <ac:chgData name="Levi Cavalcanti" userId="0cb643cc2eff1b7b" providerId="LiveId" clId="{B62FE4EA-2A77-4FF3-8811-351B1827D572}" dt="2020-11-21T03:39:19.195" v="598" actId="478"/>
          <ac:picMkLst>
            <pc:docMk/>
            <pc:sldMk cId="4236666741" sldId="364"/>
            <ac:picMk id="6148" creationId="{DE3AD127-18F7-4F95-B548-3C3AC515769E}"/>
          </ac:picMkLst>
        </pc:picChg>
      </pc:sldChg>
      <pc:sldChg chg="addSp delSp modSp mod ord">
        <pc:chgData name="Levi Cavalcanti" userId="0cb643cc2eff1b7b" providerId="LiveId" clId="{B62FE4EA-2A77-4FF3-8811-351B1827D572}" dt="2020-11-21T18:25:35.789" v="1544"/>
        <pc:sldMkLst>
          <pc:docMk/>
          <pc:sldMk cId="1718519441" sldId="365"/>
        </pc:sldMkLst>
        <pc:spChg chg="del">
          <ac:chgData name="Levi Cavalcanti" userId="0cb643cc2eff1b7b" providerId="LiveId" clId="{B62FE4EA-2A77-4FF3-8811-351B1827D572}" dt="2020-11-21T03:38:19.755" v="576" actId="478"/>
          <ac:spMkLst>
            <pc:docMk/>
            <pc:sldMk cId="1718519441" sldId="365"/>
            <ac:spMk id="8" creationId="{06212436-6241-439D-A5DF-6679BE60AD07}"/>
          </ac:spMkLst>
        </pc:spChg>
        <pc:spChg chg="del">
          <ac:chgData name="Levi Cavalcanti" userId="0cb643cc2eff1b7b" providerId="LiveId" clId="{B62FE4EA-2A77-4FF3-8811-351B1827D572}" dt="2020-11-21T03:38:19.755" v="576" actId="478"/>
          <ac:spMkLst>
            <pc:docMk/>
            <pc:sldMk cId="1718519441" sldId="365"/>
            <ac:spMk id="11" creationId="{2461A833-7885-49E5-AA8F-A1D64F7543DE}"/>
          </ac:spMkLst>
        </pc:spChg>
        <pc:spChg chg="del">
          <ac:chgData name="Levi Cavalcanti" userId="0cb643cc2eff1b7b" providerId="LiveId" clId="{B62FE4EA-2A77-4FF3-8811-351B1827D572}" dt="2020-11-21T03:38:28.211" v="577" actId="478"/>
          <ac:spMkLst>
            <pc:docMk/>
            <pc:sldMk cId="1718519441" sldId="365"/>
            <ac:spMk id="12" creationId="{1DC397C0-1280-4E43-9295-117D3C5698E9}"/>
          </ac:spMkLst>
        </pc:spChg>
        <pc:spChg chg="add mod">
          <ac:chgData name="Levi Cavalcanti" userId="0cb643cc2eff1b7b" providerId="LiveId" clId="{B62FE4EA-2A77-4FF3-8811-351B1827D572}" dt="2020-11-21T03:38:31.316" v="578"/>
          <ac:spMkLst>
            <pc:docMk/>
            <pc:sldMk cId="1718519441" sldId="365"/>
            <ac:spMk id="13" creationId="{FD33D6D8-7A10-4E09-B066-098B791D8BFA}"/>
          </ac:spMkLst>
        </pc:spChg>
        <pc:spChg chg="add mod">
          <ac:chgData name="Levi Cavalcanti" userId="0cb643cc2eff1b7b" providerId="LiveId" clId="{B62FE4EA-2A77-4FF3-8811-351B1827D572}" dt="2020-11-21T03:53:17.648" v="712" actId="1076"/>
          <ac:spMkLst>
            <pc:docMk/>
            <pc:sldMk cId="1718519441" sldId="365"/>
            <ac:spMk id="14" creationId="{9C8F574F-A80E-4FBD-A767-06B0BC14AA8D}"/>
          </ac:spMkLst>
        </pc:spChg>
        <pc:spChg chg="add mod">
          <ac:chgData name="Levi Cavalcanti" userId="0cb643cc2eff1b7b" providerId="LiveId" clId="{B62FE4EA-2A77-4FF3-8811-351B1827D572}" dt="2020-11-21T03:42:10.897" v="647" actId="1076"/>
          <ac:spMkLst>
            <pc:docMk/>
            <pc:sldMk cId="1718519441" sldId="365"/>
            <ac:spMk id="15" creationId="{16453AEA-A742-4B68-9CEA-63C3C7AB8094}"/>
          </ac:spMkLst>
        </pc:spChg>
        <pc:grpChg chg="del">
          <ac:chgData name="Levi Cavalcanti" userId="0cb643cc2eff1b7b" providerId="LiveId" clId="{B62FE4EA-2A77-4FF3-8811-351B1827D572}" dt="2020-11-21T03:38:16.549" v="575" actId="478"/>
          <ac:grpSpMkLst>
            <pc:docMk/>
            <pc:sldMk cId="1718519441" sldId="365"/>
            <ac:grpSpMk id="3" creationId="{464EAFE4-BA78-4E23-BBAB-FC19B9324006}"/>
          </ac:grpSpMkLst>
        </pc:grpChg>
        <pc:grpChg chg="add mod">
          <ac:chgData name="Levi Cavalcanti" userId="0cb643cc2eff1b7b" providerId="LiveId" clId="{B62FE4EA-2A77-4FF3-8811-351B1827D572}" dt="2020-11-21T03:53:06.550" v="711" actId="164"/>
          <ac:grpSpMkLst>
            <pc:docMk/>
            <pc:sldMk cId="1718519441" sldId="365"/>
            <ac:grpSpMk id="10" creationId="{4B50EBAA-5451-4794-A083-EB59271DAE34}"/>
          </ac:grpSpMkLst>
        </pc:grpChg>
        <pc:picChg chg="del">
          <ac:chgData name="Levi Cavalcanti" userId="0cb643cc2eff1b7b" providerId="LiveId" clId="{B62FE4EA-2A77-4FF3-8811-351B1827D572}" dt="2020-11-21T03:38:19.755" v="576" actId="478"/>
          <ac:picMkLst>
            <pc:docMk/>
            <pc:sldMk cId="1718519441" sldId="365"/>
            <ac:picMk id="3074" creationId="{0DD88744-B9A7-443D-A7F6-F4A5E80D6A25}"/>
          </ac:picMkLst>
        </pc:picChg>
        <pc:picChg chg="add del">
          <ac:chgData name="Levi Cavalcanti" userId="0cb643cc2eff1b7b" providerId="LiveId" clId="{B62FE4EA-2A77-4FF3-8811-351B1827D572}" dt="2020-11-21T03:47:55.045" v="679" actId="478"/>
          <ac:picMkLst>
            <pc:docMk/>
            <pc:sldMk cId="1718519441" sldId="365"/>
            <ac:picMk id="13314" creationId="{CAE0F8BC-04D2-46AA-B0C8-69DB37DDE498}"/>
          </ac:picMkLst>
        </pc:picChg>
        <pc:picChg chg="add mod">
          <ac:chgData name="Levi Cavalcanti" userId="0cb643cc2eff1b7b" providerId="LiveId" clId="{B62FE4EA-2A77-4FF3-8811-351B1827D572}" dt="2020-11-21T03:49:59.698" v="693" actId="1076"/>
          <ac:picMkLst>
            <pc:docMk/>
            <pc:sldMk cId="1718519441" sldId="365"/>
            <ac:picMk id="13316" creationId="{2E350EB9-8250-4F5B-9FDA-49306FC7BB36}"/>
          </ac:picMkLst>
        </pc:picChg>
        <pc:picChg chg="add mod">
          <ac:chgData name="Levi Cavalcanti" userId="0cb643cc2eff1b7b" providerId="LiveId" clId="{B62FE4EA-2A77-4FF3-8811-351B1827D572}" dt="2020-11-21T03:53:06.550" v="711" actId="164"/>
          <ac:picMkLst>
            <pc:docMk/>
            <pc:sldMk cId="1718519441" sldId="365"/>
            <ac:picMk id="13318" creationId="{7C2B9FDA-DF95-4729-9BAC-625DC91775F7}"/>
          </ac:picMkLst>
        </pc:picChg>
        <pc:picChg chg="add mod">
          <ac:chgData name="Levi Cavalcanti" userId="0cb643cc2eff1b7b" providerId="LiveId" clId="{B62FE4EA-2A77-4FF3-8811-351B1827D572}" dt="2020-11-21T03:53:06.550" v="711" actId="164"/>
          <ac:picMkLst>
            <pc:docMk/>
            <pc:sldMk cId="1718519441" sldId="365"/>
            <ac:picMk id="13320" creationId="{592CF37F-04B4-4E59-B174-6694888A205A}"/>
          </ac:picMkLst>
        </pc:picChg>
      </pc:sldChg>
      <pc:sldChg chg="addSp delSp modSp mod">
        <pc:chgData name="Levi Cavalcanti" userId="0cb643cc2eff1b7b" providerId="LiveId" clId="{B62FE4EA-2A77-4FF3-8811-351B1827D572}" dt="2020-11-21T03:35:42.416" v="574" actId="1076"/>
        <pc:sldMkLst>
          <pc:docMk/>
          <pc:sldMk cId="1671535367" sldId="366"/>
        </pc:sldMkLst>
        <pc:spChg chg="del">
          <ac:chgData name="Levi Cavalcanti" userId="0cb643cc2eff1b7b" providerId="LiveId" clId="{B62FE4EA-2A77-4FF3-8811-351B1827D572}" dt="2020-11-21T03:28:14.064" v="484" actId="478"/>
          <ac:spMkLst>
            <pc:docMk/>
            <pc:sldMk cId="1671535367" sldId="366"/>
            <ac:spMk id="6" creationId="{E1F33487-6949-4AFE-84F0-38C1AE3002E4}"/>
          </ac:spMkLst>
        </pc:spChg>
        <pc:spChg chg="del">
          <ac:chgData name="Levi Cavalcanti" userId="0cb643cc2eff1b7b" providerId="LiveId" clId="{B62FE4EA-2A77-4FF3-8811-351B1827D572}" dt="2020-11-21T03:28:14.599" v="485" actId="478"/>
          <ac:spMkLst>
            <pc:docMk/>
            <pc:sldMk cId="1671535367" sldId="366"/>
            <ac:spMk id="7" creationId="{84BDE720-1EAD-414B-8A1F-41C711872CE2}"/>
          </ac:spMkLst>
        </pc:spChg>
        <pc:spChg chg="del mod">
          <ac:chgData name="Levi Cavalcanti" userId="0cb643cc2eff1b7b" providerId="LiveId" clId="{B62FE4EA-2A77-4FF3-8811-351B1827D572}" dt="2020-11-21T03:28:19.408" v="489" actId="478"/>
          <ac:spMkLst>
            <pc:docMk/>
            <pc:sldMk cId="1671535367" sldId="366"/>
            <ac:spMk id="9" creationId="{25534706-8B91-422F-8DED-5DB55885B0C6}"/>
          </ac:spMkLst>
        </pc:spChg>
        <pc:spChg chg="del">
          <ac:chgData name="Levi Cavalcanti" userId="0cb643cc2eff1b7b" providerId="LiveId" clId="{B62FE4EA-2A77-4FF3-8811-351B1827D572}" dt="2020-11-21T03:28:57.706" v="502" actId="478"/>
          <ac:spMkLst>
            <pc:docMk/>
            <pc:sldMk cId="1671535367" sldId="366"/>
            <ac:spMk id="12" creationId="{1DC397C0-1280-4E43-9295-117D3C5698E9}"/>
          </ac:spMkLst>
        </pc:spChg>
        <pc:spChg chg="add del mod">
          <ac:chgData name="Levi Cavalcanti" userId="0cb643cc2eff1b7b" providerId="LiveId" clId="{B62FE4EA-2A77-4FF3-8811-351B1827D572}" dt="2020-11-21T03:28:48.268" v="501" actId="478"/>
          <ac:spMkLst>
            <pc:docMk/>
            <pc:sldMk cId="1671535367" sldId="366"/>
            <ac:spMk id="14" creationId="{6ED3B770-DF63-45A6-8AC4-9A156B4400D1}"/>
          </ac:spMkLst>
        </pc:spChg>
        <pc:spChg chg="add mod">
          <ac:chgData name="Levi Cavalcanti" userId="0cb643cc2eff1b7b" providerId="LiveId" clId="{B62FE4EA-2A77-4FF3-8811-351B1827D572}" dt="2020-11-21T03:30:48.007" v="517" actId="14100"/>
          <ac:spMkLst>
            <pc:docMk/>
            <pc:sldMk cId="1671535367" sldId="366"/>
            <ac:spMk id="15" creationId="{EC4D7B28-53D1-49F3-B684-81BDE566193A}"/>
          </ac:spMkLst>
        </pc:spChg>
        <pc:spChg chg="add mod">
          <ac:chgData name="Levi Cavalcanti" userId="0cb643cc2eff1b7b" providerId="LiveId" clId="{B62FE4EA-2A77-4FF3-8811-351B1827D572}" dt="2020-11-21T03:28:58.868" v="503"/>
          <ac:spMkLst>
            <pc:docMk/>
            <pc:sldMk cId="1671535367" sldId="366"/>
            <ac:spMk id="16" creationId="{8BDE3031-1D92-443F-A929-92905DAB5F1E}"/>
          </ac:spMkLst>
        </pc:spChg>
        <pc:spChg chg="add mod">
          <ac:chgData name="Levi Cavalcanti" userId="0cb643cc2eff1b7b" providerId="LiveId" clId="{B62FE4EA-2A77-4FF3-8811-351B1827D572}" dt="2020-11-21T03:35:38.103" v="573" actId="14100"/>
          <ac:spMkLst>
            <pc:docMk/>
            <pc:sldMk cId="1671535367" sldId="366"/>
            <ac:spMk id="19" creationId="{45E1F082-40F1-4670-8EFF-20269FE51765}"/>
          </ac:spMkLst>
        </pc:spChg>
        <pc:graphicFrameChg chg="del mod">
          <ac:chgData name="Levi Cavalcanti" userId="0cb643cc2eff1b7b" providerId="LiveId" clId="{B62FE4EA-2A77-4FF3-8811-351B1827D572}" dt="2020-11-21T03:28:13.076" v="483" actId="478"/>
          <ac:graphicFrameMkLst>
            <pc:docMk/>
            <pc:sldMk cId="1671535367" sldId="366"/>
            <ac:graphicFrameMk id="4" creationId="{EBE9B986-9FE8-491B-9FCE-E58A60777681}"/>
          </ac:graphicFrameMkLst>
        </pc:graphicFrameChg>
        <pc:picChg chg="add mod">
          <ac:chgData name="Levi Cavalcanti" userId="0cb643cc2eff1b7b" providerId="LiveId" clId="{B62FE4EA-2A77-4FF3-8811-351B1827D572}" dt="2020-11-21T03:35:42.416" v="574" actId="1076"/>
          <ac:picMkLst>
            <pc:docMk/>
            <pc:sldMk cId="1671535367" sldId="366"/>
            <ac:picMk id="4098" creationId="{02BFD101-BF74-460B-B94E-0087081E299E}"/>
          </ac:picMkLst>
        </pc:picChg>
        <pc:cxnChg chg="del mod">
          <ac:chgData name="Levi Cavalcanti" userId="0cb643cc2eff1b7b" providerId="LiveId" clId="{B62FE4EA-2A77-4FF3-8811-351B1827D572}" dt="2020-11-21T03:28:18.019" v="488" actId="478"/>
          <ac:cxnSpMkLst>
            <pc:docMk/>
            <pc:sldMk cId="1671535367" sldId="366"/>
            <ac:cxnSpMk id="13" creationId="{876B901B-E5F5-4714-B343-2C8C38D319D3}"/>
          </ac:cxnSpMkLst>
        </pc:cxnChg>
        <pc:cxnChg chg="del mod">
          <ac:chgData name="Levi Cavalcanti" userId="0cb643cc2eff1b7b" providerId="LiveId" clId="{B62FE4EA-2A77-4FF3-8811-351B1827D572}" dt="2020-11-21T03:28:16.315" v="487" actId="478"/>
          <ac:cxnSpMkLst>
            <pc:docMk/>
            <pc:sldMk cId="1671535367" sldId="366"/>
            <ac:cxnSpMk id="20" creationId="{C0F6AB7A-59F1-4268-99F5-F5EEA8321D56}"/>
          </ac:cxnSpMkLst>
        </pc:cxnChg>
        <pc:cxnChg chg="del mod">
          <ac:chgData name="Levi Cavalcanti" userId="0cb643cc2eff1b7b" providerId="LiveId" clId="{B62FE4EA-2A77-4FF3-8811-351B1827D572}" dt="2020-11-21T03:28:20.216" v="490" actId="478"/>
          <ac:cxnSpMkLst>
            <pc:docMk/>
            <pc:sldMk cId="1671535367" sldId="366"/>
            <ac:cxnSpMk id="24" creationId="{7D784092-EFBB-49C6-ADC0-E90CEE8AD5ED}"/>
          </ac:cxnSpMkLst>
        </pc:cxnChg>
      </pc:sldChg>
      <pc:sldChg chg="addSp delSp modSp mod ord">
        <pc:chgData name="Levi Cavalcanti" userId="0cb643cc2eff1b7b" providerId="LiveId" clId="{B62FE4EA-2A77-4FF3-8811-351B1827D572}" dt="2020-11-21T18:03:22.432" v="1301"/>
        <pc:sldMkLst>
          <pc:docMk/>
          <pc:sldMk cId="2923290281" sldId="367"/>
        </pc:sldMkLst>
        <pc:spChg chg="del">
          <ac:chgData name="Levi Cavalcanti" userId="0cb643cc2eff1b7b" providerId="LiveId" clId="{B62FE4EA-2A77-4FF3-8811-351B1827D572}" dt="2020-11-21T03:39:35.516" v="609" actId="478"/>
          <ac:spMkLst>
            <pc:docMk/>
            <pc:sldMk cId="2923290281" sldId="367"/>
            <ac:spMk id="8" creationId="{0A49A7B7-BF1C-48C2-BE2E-3C384DB589D5}"/>
          </ac:spMkLst>
        </pc:spChg>
        <pc:spChg chg="add mod">
          <ac:chgData name="Levi Cavalcanti" userId="0cb643cc2eff1b7b" providerId="LiveId" clId="{B62FE4EA-2A77-4FF3-8811-351B1827D572}" dt="2020-11-21T03:39:39.419" v="612"/>
          <ac:spMkLst>
            <pc:docMk/>
            <pc:sldMk cId="2923290281" sldId="367"/>
            <ac:spMk id="9" creationId="{3979B783-F4C5-4AC9-956F-A4BFA7F1A533}"/>
          </ac:spMkLst>
        </pc:spChg>
        <pc:spChg chg="del mod">
          <ac:chgData name="Levi Cavalcanti" userId="0cb643cc2eff1b7b" providerId="LiveId" clId="{B62FE4EA-2A77-4FF3-8811-351B1827D572}" dt="2020-11-21T03:39:36.458" v="610" actId="478"/>
          <ac:spMkLst>
            <pc:docMk/>
            <pc:sldMk cId="2923290281" sldId="367"/>
            <ac:spMk id="10" creationId="{2CCF93C6-1000-4BA5-9731-AEB47D3C6F05}"/>
          </ac:spMkLst>
        </pc:spChg>
        <pc:spChg chg="del">
          <ac:chgData name="Levi Cavalcanti" userId="0cb643cc2eff1b7b" providerId="LiveId" clId="{B62FE4EA-2A77-4FF3-8811-351B1827D572}" dt="2020-11-21T03:39:38.067" v="611" actId="478"/>
          <ac:spMkLst>
            <pc:docMk/>
            <pc:sldMk cId="2923290281" sldId="367"/>
            <ac:spMk id="12" creationId="{1DC397C0-1280-4E43-9295-117D3C5698E9}"/>
          </ac:spMkLst>
        </pc:spChg>
        <pc:grpChg chg="add del mod">
          <ac:chgData name="Levi Cavalcanti" userId="0cb643cc2eff1b7b" providerId="LiveId" clId="{B62FE4EA-2A77-4FF3-8811-351B1827D572}" dt="2020-11-21T17:44:09.949" v="1061" actId="165"/>
          <ac:grpSpMkLst>
            <pc:docMk/>
            <pc:sldMk cId="2923290281" sldId="367"/>
            <ac:grpSpMk id="2" creationId="{315B2955-0BB2-40B2-B523-4BE53EBB0B04}"/>
          </ac:grpSpMkLst>
        </pc:grpChg>
        <pc:grpChg chg="add del mod">
          <ac:chgData name="Levi Cavalcanti" userId="0cb643cc2eff1b7b" providerId="LiveId" clId="{B62FE4EA-2A77-4FF3-8811-351B1827D572}" dt="2020-11-21T17:46:43.435" v="1092" actId="165"/>
          <ac:grpSpMkLst>
            <pc:docMk/>
            <pc:sldMk cId="2923290281" sldId="367"/>
            <ac:grpSpMk id="4" creationId="{B12C142C-B8CD-4545-9E96-534DA2A59EB7}"/>
          </ac:grpSpMkLst>
        </pc:grpChg>
        <pc:picChg chg="del">
          <ac:chgData name="Levi Cavalcanti" userId="0cb643cc2eff1b7b" providerId="LiveId" clId="{B62FE4EA-2A77-4FF3-8811-351B1827D572}" dt="2020-11-21T17:43:25.668" v="1056" actId="478"/>
          <ac:picMkLst>
            <pc:docMk/>
            <pc:sldMk cId="2923290281" sldId="367"/>
            <ac:picMk id="3" creationId="{4D9F6B79-55D7-4808-9A00-9706E80EBCAF}"/>
          </ac:picMkLst>
        </pc:picChg>
        <pc:picChg chg="add mod">
          <ac:chgData name="Levi Cavalcanti" userId="0cb643cc2eff1b7b" providerId="LiveId" clId="{B62FE4EA-2A77-4FF3-8811-351B1827D572}" dt="2020-11-21T17:52:44.002" v="1215" actId="14100"/>
          <ac:picMkLst>
            <pc:docMk/>
            <pc:sldMk cId="2923290281" sldId="367"/>
            <ac:picMk id="11" creationId="{357D85DF-D740-4E78-994F-6A65CE4220AB}"/>
          </ac:picMkLst>
        </pc:picChg>
        <pc:picChg chg="add del mod topLvl">
          <ac:chgData name="Levi Cavalcanti" userId="0cb643cc2eff1b7b" providerId="LiveId" clId="{B62FE4EA-2A77-4FF3-8811-351B1827D572}" dt="2020-11-21T17:47:52.572" v="1110" actId="478"/>
          <ac:picMkLst>
            <pc:docMk/>
            <pc:sldMk cId="2923290281" sldId="367"/>
            <ac:picMk id="6146" creationId="{586F2D26-50B7-48B4-AA6E-BC5CBAD176D7}"/>
          </ac:picMkLst>
        </pc:picChg>
        <pc:picChg chg="add del mod topLvl">
          <ac:chgData name="Levi Cavalcanti" userId="0cb643cc2eff1b7b" providerId="LiveId" clId="{B62FE4EA-2A77-4FF3-8811-351B1827D572}" dt="2020-11-21T17:47:55.580" v="1111" actId="478"/>
          <ac:picMkLst>
            <pc:docMk/>
            <pc:sldMk cId="2923290281" sldId="367"/>
            <ac:picMk id="6148" creationId="{70A0C6B6-B648-49F5-98EC-7FFAC687CCE4}"/>
          </ac:picMkLst>
        </pc:picChg>
        <pc:picChg chg="add mod">
          <ac:chgData name="Levi Cavalcanti" userId="0cb643cc2eff1b7b" providerId="LiveId" clId="{B62FE4EA-2A77-4FF3-8811-351B1827D572}" dt="2020-11-21T17:52:55.114" v="1220" actId="14100"/>
          <ac:picMkLst>
            <pc:docMk/>
            <pc:sldMk cId="2923290281" sldId="367"/>
            <ac:picMk id="6150" creationId="{F30A38A5-3E68-4F51-919E-18E4156690F5}"/>
          </ac:picMkLst>
        </pc:picChg>
        <pc:picChg chg="add mod">
          <ac:chgData name="Levi Cavalcanti" userId="0cb643cc2eff1b7b" providerId="LiveId" clId="{B62FE4EA-2A77-4FF3-8811-351B1827D572}" dt="2020-11-21T17:52:57.394" v="1221" actId="1076"/>
          <ac:picMkLst>
            <pc:docMk/>
            <pc:sldMk cId="2923290281" sldId="367"/>
            <ac:picMk id="6152" creationId="{B75EA87C-86AD-475B-BBD2-984AFB0DA9ED}"/>
          </ac:picMkLst>
        </pc:picChg>
        <pc:picChg chg="add mod">
          <ac:chgData name="Levi Cavalcanti" userId="0cb643cc2eff1b7b" providerId="LiveId" clId="{B62FE4EA-2A77-4FF3-8811-351B1827D572}" dt="2020-11-21T17:54:43.809" v="1237" actId="14100"/>
          <ac:picMkLst>
            <pc:docMk/>
            <pc:sldMk cId="2923290281" sldId="367"/>
            <ac:picMk id="6154" creationId="{3A83360C-E9ED-4146-A9A9-B0384830729D}"/>
          </ac:picMkLst>
        </pc:picChg>
        <pc:picChg chg="del">
          <ac:chgData name="Levi Cavalcanti" userId="0cb643cc2eff1b7b" providerId="LiveId" clId="{B62FE4EA-2A77-4FF3-8811-351B1827D572}" dt="2020-11-21T03:39:33.163" v="607" actId="478"/>
          <ac:picMkLst>
            <pc:docMk/>
            <pc:sldMk cId="2923290281" sldId="367"/>
            <ac:picMk id="8194" creationId="{1A02F05E-E07D-4793-973D-34E71B6F8A6A}"/>
          </ac:picMkLst>
        </pc:picChg>
      </pc:sldChg>
      <pc:sldChg chg="addSp delSp modSp mod ord">
        <pc:chgData name="Levi Cavalcanti" userId="0cb643cc2eff1b7b" providerId="LiveId" clId="{B62FE4EA-2A77-4FF3-8811-351B1827D572}" dt="2020-11-21T17:23:02.917" v="929"/>
        <pc:sldMkLst>
          <pc:docMk/>
          <pc:sldMk cId="2883609586" sldId="368"/>
        </pc:sldMkLst>
        <pc:spChg chg="add mod">
          <ac:chgData name="Levi Cavalcanti" userId="0cb643cc2eff1b7b" providerId="LiveId" clId="{B62FE4EA-2A77-4FF3-8811-351B1827D572}" dt="2020-11-21T17:19:46.922" v="916" actId="1076"/>
          <ac:spMkLst>
            <pc:docMk/>
            <pc:sldMk cId="2883609586" sldId="368"/>
            <ac:spMk id="7" creationId="{DD19525C-E955-43C8-90CE-57F642EE4F6E}"/>
          </ac:spMkLst>
        </pc:spChg>
        <pc:spChg chg="del mod">
          <ac:chgData name="Levi Cavalcanti" userId="0cb643cc2eff1b7b" providerId="LiveId" clId="{B62FE4EA-2A77-4FF3-8811-351B1827D572}" dt="2020-11-21T03:39:26.209" v="603" actId="478"/>
          <ac:spMkLst>
            <pc:docMk/>
            <pc:sldMk cId="2883609586" sldId="368"/>
            <ac:spMk id="8" creationId="{E6A31F43-9940-479A-9DDA-BF72242639B4}"/>
          </ac:spMkLst>
        </pc:spChg>
        <pc:spChg chg="add mod">
          <ac:chgData name="Levi Cavalcanti" userId="0cb643cc2eff1b7b" providerId="LiveId" clId="{B62FE4EA-2A77-4FF3-8811-351B1827D572}" dt="2020-11-21T03:39:29.498" v="605"/>
          <ac:spMkLst>
            <pc:docMk/>
            <pc:sldMk cId="2883609586" sldId="368"/>
            <ac:spMk id="9" creationId="{7E42AFB3-C135-4747-B7D2-B0106EE42219}"/>
          </ac:spMkLst>
        </pc:spChg>
        <pc:spChg chg="del">
          <ac:chgData name="Levi Cavalcanti" userId="0cb643cc2eff1b7b" providerId="LiveId" clId="{B62FE4EA-2A77-4FF3-8811-351B1827D572}" dt="2020-11-21T03:39:23.912" v="600" actId="478"/>
          <ac:spMkLst>
            <pc:docMk/>
            <pc:sldMk cId="2883609586" sldId="368"/>
            <ac:spMk id="10" creationId="{6A0FA430-E271-464A-9C38-7363E854643E}"/>
          </ac:spMkLst>
        </pc:spChg>
        <pc:spChg chg="del">
          <ac:chgData name="Levi Cavalcanti" userId="0cb643cc2eff1b7b" providerId="LiveId" clId="{B62FE4EA-2A77-4FF3-8811-351B1827D572}" dt="2020-11-21T03:39:28.013" v="604" actId="478"/>
          <ac:spMkLst>
            <pc:docMk/>
            <pc:sldMk cId="2883609586" sldId="368"/>
            <ac:spMk id="12" creationId="{1DC397C0-1280-4E43-9295-117D3C5698E9}"/>
          </ac:spMkLst>
        </pc:spChg>
        <pc:picChg chg="del">
          <ac:chgData name="Levi Cavalcanti" userId="0cb643cc2eff1b7b" providerId="LiveId" clId="{B62FE4EA-2A77-4FF3-8811-351B1827D572}" dt="2020-11-21T03:39:30.360" v="606" actId="478"/>
          <ac:picMkLst>
            <pc:docMk/>
            <pc:sldMk cId="2883609586" sldId="368"/>
            <ac:picMk id="2" creationId="{DD9EB1C2-E0C8-4AED-9B0F-7A73015F9BC7}"/>
          </ac:picMkLst>
        </pc:picChg>
        <pc:picChg chg="mod">
          <ac:chgData name="Levi Cavalcanti" userId="0cb643cc2eff1b7b" providerId="LiveId" clId="{B62FE4EA-2A77-4FF3-8811-351B1827D572}" dt="2020-11-21T17:20:25.081" v="926" actId="1076"/>
          <ac:picMkLst>
            <pc:docMk/>
            <pc:sldMk cId="2883609586" sldId="368"/>
            <ac:picMk id="3" creationId="{4D9F6B79-55D7-4808-9A00-9706E80EBCAF}"/>
          </ac:picMkLst>
        </pc:picChg>
        <pc:picChg chg="add mod">
          <ac:chgData name="Levi Cavalcanti" userId="0cb643cc2eff1b7b" providerId="LiveId" clId="{B62FE4EA-2A77-4FF3-8811-351B1827D572}" dt="2020-11-21T17:20:30.426" v="927" actId="14100"/>
          <ac:picMkLst>
            <pc:docMk/>
            <pc:sldMk cId="2883609586" sldId="368"/>
            <ac:picMk id="4098" creationId="{1FECF372-40C5-4CBC-A650-328BBCBD7E86}"/>
          </ac:picMkLst>
        </pc:picChg>
      </pc:sldChg>
      <pc:sldChg chg="addSp delSp modSp mod ord">
        <pc:chgData name="Levi Cavalcanti" userId="0cb643cc2eff1b7b" providerId="LiveId" clId="{B62FE4EA-2A77-4FF3-8811-351B1827D572}" dt="2020-11-21T18:03:22.432" v="1301"/>
        <pc:sldMkLst>
          <pc:docMk/>
          <pc:sldMk cId="2715863996" sldId="369"/>
        </pc:sldMkLst>
        <pc:spChg chg="del">
          <ac:chgData name="Levi Cavalcanti" userId="0cb643cc2eff1b7b" providerId="LiveId" clId="{B62FE4EA-2A77-4FF3-8811-351B1827D572}" dt="2020-11-21T03:39:41.888" v="613" actId="478"/>
          <ac:spMkLst>
            <pc:docMk/>
            <pc:sldMk cId="2715863996" sldId="369"/>
            <ac:spMk id="7" creationId="{E92B253F-97A7-4A56-B9BF-5B9DA2E37957}"/>
          </ac:spMkLst>
        </pc:spChg>
        <pc:spChg chg="del">
          <ac:chgData name="Levi Cavalcanti" userId="0cb643cc2eff1b7b" providerId="LiveId" clId="{B62FE4EA-2A77-4FF3-8811-351B1827D572}" dt="2020-11-21T03:39:46.313" v="616" actId="478"/>
          <ac:spMkLst>
            <pc:docMk/>
            <pc:sldMk cId="2715863996" sldId="369"/>
            <ac:spMk id="9" creationId="{F69E5732-F0C3-4D22-BF95-B1C05400C2C0}"/>
          </ac:spMkLst>
        </pc:spChg>
        <pc:spChg chg="add mod">
          <ac:chgData name="Levi Cavalcanti" userId="0cb643cc2eff1b7b" providerId="LiveId" clId="{B62FE4EA-2A77-4FF3-8811-351B1827D572}" dt="2020-11-21T03:39:44.890" v="615"/>
          <ac:spMkLst>
            <pc:docMk/>
            <pc:sldMk cId="2715863996" sldId="369"/>
            <ac:spMk id="10" creationId="{DAB6201E-1215-4A18-9D94-EEA789DF29E3}"/>
          </ac:spMkLst>
        </pc:spChg>
        <pc:spChg chg="del">
          <ac:chgData name="Levi Cavalcanti" userId="0cb643cc2eff1b7b" providerId="LiveId" clId="{B62FE4EA-2A77-4FF3-8811-351B1827D572}" dt="2020-11-21T03:39:47.260" v="617" actId="478"/>
          <ac:spMkLst>
            <pc:docMk/>
            <pc:sldMk cId="2715863996" sldId="369"/>
            <ac:spMk id="11" creationId="{8719306D-857B-4CA5-B2E4-72F959423327}"/>
          </ac:spMkLst>
        </pc:spChg>
        <pc:spChg chg="del">
          <ac:chgData name="Levi Cavalcanti" userId="0cb643cc2eff1b7b" providerId="LiveId" clId="{B62FE4EA-2A77-4FF3-8811-351B1827D572}" dt="2020-11-21T03:39:43.668" v="614" actId="478"/>
          <ac:spMkLst>
            <pc:docMk/>
            <pc:sldMk cId="2715863996" sldId="369"/>
            <ac:spMk id="12" creationId="{1DC397C0-1280-4E43-9295-117D3C5698E9}"/>
          </ac:spMkLst>
        </pc:spChg>
        <pc:spChg chg="del mod">
          <ac:chgData name="Levi Cavalcanti" userId="0cb643cc2eff1b7b" providerId="LiveId" clId="{B62FE4EA-2A77-4FF3-8811-351B1827D572}" dt="2020-11-21T03:39:48.958" v="619" actId="478"/>
          <ac:spMkLst>
            <pc:docMk/>
            <pc:sldMk cId="2715863996" sldId="369"/>
            <ac:spMk id="13" creationId="{4977E790-A0EF-439E-9938-EAED3FE449F4}"/>
          </ac:spMkLst>
        </pc:spChg>
        <pc:picChg chg="mod">
          <ac:chgData name="Levi Cavalcanti" userId="0cb643cc2eff1b7b" providerId="LiveId" clId="{B62FE4EA-2A77-4FF3-8811-351B1827D572}" dt="2020-11-21T17:49:51.170" v="1129" actId="14100"/>
          <ac:picMkLst>
            <pc:docMk/>
            <pc:sldMk cId="2715863996" sldId="369"/>
            <ac:picMk id="3" creationId="{4D9F6B79-55D7-4808-9A00-9706E80EBCAF}"/>
          </ac:picMkLst>
        </pc:picChg>
        <pc:picChg chg="add mod">
          <ac:chgData name="Levi Cavalcanti" userId="0cb643cc2eff1b7b" providerId="LiveId" clId="{B62FE4EA-2A77-4FF3-8811-351B1827D572}" dt="2020-11-21T17:55:19.857" v="1244" actId="14100"/>
          <ac:picMkLst>
            <pc:docMk/>
            <pc:sldMk cId="2715863996" sldId="369"/>
            <ac:picMk id="7" creationId="{F8AF05A1-C81A-4C4A-8945-DDCD697CA6FD}"/>
          </ac:picMkLst>
        </pc:picChg>
        <pc:picChg chg="add mod">
          <ac:chgData name="Levi Cavalcanti" userId="0cb643cc2eff1b7b" providerId="LiveId" clId="{B62FE4EA-2A77-4FF3-8811-351B1827D572}" dt="2020-11-21T17:55:16.385" v="1243" actId="14100"/>
          <ac:picMkLst>
            <pc:docMk/>
            <pc:sldMk cId="2715863996" sldId="369"/>
            <ac:picMk id="7170" creationId="{B582BE04-AA39-42FD-91BD-E5FE4E6BEAE7}"/>
          </ac:picMkLst>
        </pc:picChg>
        <pc:picChg chg="add mod">
          <ac:chgData name="Levi Cavalcanti" userId="0cb643cc2eff1b7b" providerId="LiveId" clId="{B62FE4EA-2A77-4FF3-8811-351B1827D572}" dt="2020-11-21T17:55:13.425" v="1242" actId="14100"/>
          <ac:picMkLst>
            <pc:docMk/>
            <pc:sldMk cId="2715863996" sldId="369"/>
            <ac:picMk id="7172" creationId="{F92F0EB5-9306-4401-B52D-20E707FB1D53}"/>
          </ac:picMkLst>
        </pc:picChg>
      </pc:sldChg>
      <pc:sldChg chg="addSp delSp modSp mod">
        <pc:chgData name="Levi Cavalcanti" userId="0cb643cc2eff1b7b" providerId="LiveId" clId="{B62FE4EA-2A77-4FF3-8811-351B1827D572}" dt="2020-11-21T18:34:30.599" v="1759" actId="1076"/>
        <pc:sldMkLst>
          <pc:docMk/>
          <pc:sldMk cId="1262451087" sldId="370"/>
        </pc:sldMkLst>
        <pc:spChg chg="add del">
          <ac:chgData name="Levi Cavalcanti" userId="0cb643cc2eff1b7b" providerId="LiveId" clId="{B62FE4EA-2A77-4FF3-8811-351B1827D572}" dt="2020-11-21T18:29:01.950" v="1551"/>
          <ac:spMkLst>
            <pc:docMk/>
            <pc:sldMk cId="1262451087" sldId="370"/>
            <ac:spMk id="5" creationId="{5884AD6F-758C-47F6-BD01-35ACB01DBCAC}"/>
          </ac:spMkLst>
        </pc:spChg>
        <pc:spChg chg="add del mod">
          <ac:chgData name="Levi Cavalcanti" userId="0cb643cc2eff1b7b" providerId="LiveId" clId="{B62FE4EA-2A77-4FF3-8811-351B1827D572}" dt="2020-11-21T17:27:27.520" v="997"/>
          <ac:spMkLst>
            <pc:docMk/>
            <pc:sldMk cId="1262451087" sldId="370"/>
            <ac:spMk id="7" creationId="{1DF6BD26-2FEF-49D1-A09B-4E610124B437}"/>
          </ac:spMkLst>
        </pc:spChg>
        <pc:spChg chg="del">
          <ac:chgData name="Levi Cavalcanti" userId="0cb643cc2eff1b7b" providerId="LiveId" clId="{B62FE4EA-2A77-4FF3-8811-351B1827D572}" dt="2020-11-21T03:39:55.742" v="624" actId="478"/>
          <ac:spMkLst>
            <pc:docMk/>
            <pc:sldMk cId="1262451087" sldId="370"/>
            <ac:spMk id="7" creationId="{6AEF585D-BA12-4717-A966-F21A2EC9A315}"/>
          </ac:spMkLst>
        </pc:spChg>
        <pc:spChg chg="add del mod">
          <ac:chgData name="Levi Cavalcanti" userId="0cb643cc2eff1b7b" providerId="LiveId" clId="{B62FE4EA-2A77-4FF3-8811-351B1827D572}" dt="2020-11-21T18:28:55.633" v="1548" actId="478"/>
          <ac:spMkLst>
            <pc:docMk/>
            <pc:sldMk cId="1262451087" sldId="370"/>
            <ac:spMk id="8" creationId="{A9E50D8D-B12E-4F12-9CD2-BD1FF47CB8DB}"/>
          </ac:spMkLst>
        </pc:spChg>
        <pc:spChg chg="del mod">
          <ac:chgData name="Levi Cavalcanti" userId="0cb643cc2eff1b7b" providerId="LiveId" clId="{B62FE4EA-2A77-4FF3-8811-351B1827D572}" dt="2020-11-21T03:39:54.593" v="623" actId="478"/>
          <ac:spMkLst>
            <pc:docMk/>
            <pc:sldMk cId="1262451087" sldId="370"/>
            <ac:spMk id="8" creationId="{C26E8717-AF79-4D97-AFCF-C302FE5D2C32}"/>
          </ac:spMkLst>
        </pc:spChg>
        <pc:spChg chg="add del">
          <ac:chgData name="Levi Cavalcanti" userId="0cb643cc2eff1b7b" providerId="LiveId" clId="{B62FE4EA-2A77-4FF3-8811-351B1827D572}" dt="2020-11-21T17:27:33.815" v="1001" actId="22"/>
          <ac:spMkLst>
            <pc:docMk/>
            <pc:sldMk cId="1262451087" sldId="370"/>
            <ac:spMk id="9" creationId="{3ED5E38C-A712-4364-B988-9BABD36A345C}"/>
          </ac:spMkLst>
        </pc:spChg>
        <pc:spChg chg="add del mod">
          <ac:chgData name="Levi Cavalcanti" userId="0cb643cc2eff1b7b" providerId="LiveId" clId="{B62FE4EA-2A77-4FF3-8811-351B1827D572}" dt="2020-11-21T18:28:57.915" v="1549" actId="478"/>
          <ac:spMkLst>
            <pc:docMk/>
            <pc:sldMk cId="1262451087" sldId="370"/>
            <ac:spMk id="11" creationId="{589BC3F5-A854-493F-873B-0DBCB43675A0}"/>
          </ac:spMkLst>
        </pc:spChg>
        <pc:spChg chg="add mod">
          <ac:chgData name="Levi Cavalcanti" userId="0cb643cc2eff1b7b" providerId="LiveId" clId="{B62FE4EA-2A77-4FF3-8811-351B1827D572}" dt="2020-11-21T18:34:15.847" v="1756" actId="1076"/>
          <ac:spMkLst>
            <pc:docMk/>
            <pc:sldMk cId="1262451087" sldId="370"/>
            <ac:spMk id="14" creationId="{232475C8-9D00-4582-8878-6340FE4D9D60}"/>
          </ac:spMkLst>
        </pc:spChg>
        <pc:spChg chg="add mod">
          <ac:chgData name="Levi Cavalcanti" userId="0cb643cc2eff1b7b" providerId="LiveId" clId="{B62FE4EA-2A77-4FF3-8811-351B1827D572}" dt="2020-11-21T18:34:30.599" v="1759" actId="1076"/>
          <ac:spMkLst>
            <pc:docMk/>
            <pc:sldMk cId="1262451087" sldId="370"/>
            <ac:spMk id="15" creationId="{A05AFFE3-06C0-4D70-B9B3-E57A6869DCB4}"/>
          </ac:spMkLst>
        </pc:spChg>
        <pc:picChg chg="del">
          <ac:chgData name="Levi Cavalcanti" userId="0cb643cc2eff1b7b" providerId="LiveId" clId="{B62FE4EA-2A77-4FF3-8811-351B1827D572}" dt="2020-11-21T03:39:50.766" v="620" actId="478"/>
          <ac:picMkLst>
            <pc:docMk/>
            <pc:sldMk cId="1262451087" sldId="370"/>
            <ac:picMk id="3" creationId="{2AD5D9C1-88DD-4F1A-95D4-507C99152AB7}"/>
          </ac:picMkLst>
        </pc:picChg>
        <pc:picChg chg="del mod">
          <ac:chgData name="Levi Cavalcanti" userId="0cb643cc2eff1b7b" providerId="LiveId" clId="{B62FE4EA-2A77-4FF3-8811-351B1827D572}" dt="2020-11-21T18:32:33.718" v="1731" actId="478"/>
          <ac:picMkLst>
            <pc:docMk/>
            <pc:sldMk cId="1262451087" sldId="370"/>
            <ac:picMk id="1026" creationId="{9A428686-4BDB-4A0E-A9E3-F94A95FEBFF1}"/>
          </ac:picMkLst>
        </pc:picChg>
        <pc:picChg chg="add del mod">
          <ac:chgData name="Levi Cavalcanti" userId="0cb643cc2eff1b7b" providerId="LiveId" clId="{B62FE4EA-2A77-4FF3-8811-351B1827D572}" dt="2020-11-21T18:32:46.620" v="1735" actId="478"/>
          <ac:picMkLst>
            <pc:docMk/>
            <pc:sldMk cId="1262451087" sldId="370"/>
            <ac:picMk id="11267" creationId="{CA2F70FE-80C6-445A-BEB1-B30A2D55D867}"/>
          </ac:picMkLst>
        </pc:picChg>
        <pc:picChg chg="add mod">
          <ac:chgData name="Levi Cavalcanti" userId="0cb643cc2eff1b7b" providerId="LiveId" clId="{B62FE4EA-2A77-4FF3-8811-351B1827D572}" dt="2020-11-21T18:34:22.599" v="1758" actId="1076"/>
          <ac:picMkLst>
            <pc:docMk/>
            <pc:sldMk cId="1262451087" sldId="370"/>
            <ac:picMk id="11269" creationId="{BE98C440-2DE6-4785-97BD-E9655C9740BC}"/>
          </ac:picMkLst>
        </pc:picChg>
      </pc:sldChg>
      <pc:sldChg chg="addSp delSp modSp del mod">
        <pc:chgData name="Levi Cavalcanti" userId="0cb643cc2eff1b7b" providerId="LiveId" clId="{B62FE4EA-2A77-4FF3-8811-351B1827D572}" dt="2020-11-21T18:38:06.147" v="1773" actId="47"/>
        <pc:sldMkLst>
          <pc:docMk/>
          <pc:sldMk cId="2256448641" sldId="371"/>
        </pc:sldMkLst>
        <pc:spChg chg="add del mod">
          <ac:chgData name="Levi Cavalcanti" userId="0cb643cc2eff1b7b" providerId="LiveId" clId="{B62FE4EA-2A77-4FF3-8811-351B1827D572}" dt="2020-11-21T18:37:36.891" v="1766" actId="21"/>
          <ac:spMkLst>
            <pc:docMk/>
            <pc:sldMk cId="2256448641" sldId="371"/>
            <ac:spMk id="2" creationId="{D8ED9293-726B-4B3D-A718-EAF50D4F88D2}"/>
          </ac:spMkLst>
        </pc:spChg>
        <pc:spChg chg="add del mod">
          <ac:chgData name="Levi Cavalcanti" userId="0cb643cc2eff1b7b" providerId="LiveId" clId="{B62FE4EA-2A77-4FF3-8811-351B1827D572}" dt="2020-11-21T18:21:19.228" v="1348" actId="478"/>
          <ac:spMkLst>
            <pc:docMk/>
            <pc:sldMk cId="2256448641" sldId="371"/>
            <ac:spMk id="3" creationId="{2DB8EA1E-E511-4FDF-B7CB-74F79B3C4A7C}"/>
          </ac:spMkLst>
        </pc:spChg>
        <pc:spChg chg="add del">
          <ac:chgData name="Levi Cavalcanti" userId="0cb643cc2eff1b7b" providerId="LiveId" clId="{B62FE4EA-2A77-4FF3-8811-351B1827D572}" dt="2020-11-21T18:21:28.593" v="1350"/>
          <ac:spMkLst>
            <pc:docMk/>
            <pc:sldMk cId="2256448641" sldId="371"/>
            <ac:spMk id="5" creationId="{2D8E783F-AA21-4B0B-AFBA-AD5455560BCB}"/>
          </ac:spMkLst>
        </pc:spChg>
        <pc:spChg chg="add del mod">
          <ac:chgData name="Levi Cavalcanti" userId="0cb643cc2eff1b7b" providerId="LiveId" clId="{B62FE4EA-2A77-4FF3-8811-351B1827D572}" dt="2020-11-21T18:22:05.391" v="1356" actId="478"/>
          <ac:spMkLst>
            <pc:docMk/>
            <pc:sldMk cId="2256448641" sldId="371"/>
            <ac:spMk id="7" creationId="{73F4D42F-63FF-48FE-A787-671AE5F24E51}"/>
          </ac:spMkLst>
        </pc:spChg>
        <pc:spChg chg="del mod">
          <ac:chgData name="Levi Cavalcanti" userId="0cb643cc2eff1b7b" providerId="LiveId" clId="{B62FE4EA-2A77-4FF3-8811-351B1827D572}" dt="2020-11-21T03:06:07.052" v="227" actId="478"/>
          <ac:spMkLst>
            <pc:docMk/>
            <pc:sldMk cId="2256448641" sldId="371"/>
            <ac:spMk id="12" creationId="{5E250D8E-5925-49F1-8673-E92C67B61718}"/>
          </ac:spMkLst>
        </pc:spChg>
        <pc:spChg chg="del">
          <ac:chgData name="Levi Cavalcanti" userId="0cb643cc2eff1b7b" providerId="LiveId" clId="{B62FE4EA-2A77-4FF3-8811-351B1827D572}" dt="2020-11-21T03:06:08.458" v="228" actId="478"/>
          <ac:spMkLst>
            <pc:docMk/>
            <pc:sldMk cId="2256448641" sldId="371"/>
            <ac:spMk id="14" creationId="{A1F43E00-6C28-4005-B7C3-79B8B6E4B9BC}"/>
          </ac:spMkLst>
        </pc:spChg>
        <pc:spChg chg="mod">
          <ac:chgData name="Levi Cavalcanti" userId="0cb643cc2eff1b7b" providerId="LiveId" clId="{B62FE4EA-2A77-4FF3-8811-351B1827D572}" dt="2020-11-21T03:06:19.755" v="243" actId="20577"/>
          <ac:spMkLst>
            <pc:docMk/>
            <pc:sldMk cId="2256448641" sldId="371"/>
            <ac:spMk id="16" creationId="{398559E2-E3BD-4E6F-926B-0FF3D84A8BC1}"/>
          </ac:spMkLst>
        </pc:spChg>
        <pc:picChg chg="del">
          <ac:chgData name="Levi Cavalcanti" userId="0cb643cc2eff1b7b" providerId="LiveId" clId="{B62FE4EA-2A77-4FF3-8811-351B1827D572}" dt="2020-11-21T03:06:04.021" v="224" actId="478"/>
          <ac:picMkLst>
            <pc:docMk/>
            <pc:sldMk cId="2256448641" sldId="371"/>
            <ac:picMk id="15" creationId="{36CBA3BA-559A-4BC6-8C79-326074695CD4}"/>
          </ac:picMkLst>
        </pc:picChg>
        <pc:picChg chg="del">
          <ac:chgData name="Levi Cavalcanti" userId="0cb643cc2eff1b7b" providerId="LiveId" clId="{B62FE4EA-2A77-4FF3-8811-351B1827D572}" dt="2020-11-21T03:06:04.896" v="225" actId="478"/>
          <ac:picMkLst>
            <pc:docMk/>
            <pc:sldMk cId="2256448641" sldId="371"/>
            <ac:picMk id="5122" creationId="{43E42DAC-ECDB-4371-AA6B-CB9E629D285B}"/>
          </ac:picMkLst>
        </pc:picChg>
      </pc:sldChg>
      <pc:sldChg chg="addSp delSp modSp mod ord">
        <pc:chgData name="Levi Cavalcanti" userId="0cb643cc2eff1b7b" providerId="LiveId" clId="{B62FE4EA-2A77-4FF3-8811-351B1827D572}" dt="2020-11-21T18:02:44.507" v="1299"/>
        <pc:sldMkLst>
          <pc:docMk/>
          <pc:sldMk cId="2443615433" sldId="372"/>
        </pc:sldMkLst>
        <pc:spChg chg="add del mod">
          <ac:chgData name="Levi Cavalcanti" userId="0cb643cc2eff1b7b" providerId="LiveId" clId="{B62FE4EA-2A77-4FF3-8811-351B1827D572}" dt="2020-11-21T17:23:50.024" v="958" actId="478"/>
          <ac:spMkLst>
            <pc:docMk/>
            <pc:sldMk cId="2443615433" sldId="372"/>
            <ac:spMk id="7" creationId="{726E517F-856F-4459-A379-4D00C9D1993D}"/>
          </ac:spMkLst>
        </pc:spChg>
        <pc:spChg chg="del">
          <ac:chgData name="Levi Cavalcanti" userId="0cb643cc2eff1b7b" providerId="LiveId" clId="{B62FE4EA-2A77-4FF3-8811-351B1827D572}" dt="2020-11-21T03:39:09.662" v="592" actId="478"/>
          <ac:spMkLst>
            <pc:docMk/>
            <pc:sldMk cId="2443615433" sldId="372"/>
            <ac:spMk id="8" creationId="{208A2992-E00D-407D-8AAB-23C7629D82D5}"/>
          </ac:spMkLst>
        </pc:spChg>
        <pc:spChg chg="add mod">
          <ac:chgData name="Levi Cavalcanti" userId="0cb643cc2eff1b7b" providerId="LiveId" clId="{B62FE4EA-2A77-4FF3-8811-351B1827D572}" dt="2020-11-21T17:23:50.879" v="959"/>
          <ac:spMkLst>
            <pc:docMk/>
            <pc:sldMk cId="2443615433" sldId="372"/>
            <ac:spMk id="8" creationId="{E47466C7-7CEF-47D0-8B60-CED433B61DB8}"/>
          </ac:spMkLst>
        </pc:spChg>
        <pc:spChg chg="del mod">
          <ac:chgData name="Levi Cavalcanti" userId="0cb643cc2eff1b7b" providerId="LiveId" clId="{B62FE4EA-2A77-4FF3-8811-351B1827D572}" dt="2020-11-21T03:39:08.007" v="591" actId="478"/>
          <ac:spMkLst>
            <pc:docMk/>
            <pc:sldMk cId="2443615433" sldId="372"/>
            <ac:spMk id="12" creationId="{FC33A4C7-D9C1-47A1-B377-C00BE97354FE}"/>
          </ac:spMkLst>
        </pc:spChg>
        <pc:picChg chg="del">
          <ac:chgData name="Levi Cavalcanti" userId="0cb643cc2eff1b7b" providerId="LiveId" clId="{B62FE4EA-2A77-4FF3-8811-351B1827D572}" dt="2020-11-21T17:06:58.360" v="806" actId="478"/>
          <ac:picMkLst>
            <pc:docMk/>
            <pc:sldMk cId="2443615433" sldId="372"/>
            <ac:picMk id="3" creationId="{141EF9B5-2188-4414-9BAC-686C8F1DEE77}"/>
          </ac:picMkLst>
        </pc:picChg>
        <pc:picChg chg="add mod">
          <ac:chgData name="Levi Cavalcanti" userId="0cb643cc2eff1b7b" providerId="LiveId" clId="{B62FE4EA-2A77-4FF3-8811-351B1827D572}" dt="2020-11-21T17:07:27.447" v="812" actId="14100"/>
          <ac:picMkLst>
            <pc:docMk/>
            <pc:sldMk cId="2443615433" sldId="372"/>
            <ac:picMk id="2050" creationId="{643F9A8A-A8A0-42D0-8175-DBCA55F6F8BE}"/>
          </ac:picMkLst>
        </pc:picChg>
        <pc:picChg chg="add mod">
          <ac:chgData name="Levi Cavalcanti" userId="0cb643cc2eff1b7b" providerId="LiveId" clId="{B62FE4EA-2A77-4FF3-8811-351B1827D572}" dt="2020-11-21T17:07:11.997" v="809" actId="1440"/>
          <ac:picMkLst>
            <pc:docMk/>
            <pc:sldMk cId="2443615433" sldId="372"/>
            <ac:picMk id="2052" creationId="{1A7D671E-38D9-488C-9EA7-FC5836B33561}"/>
          </ac:picMkLst>
        </pc:picChg>
      </pc:sldChg>
      <pc:sldChg chg="addSp delSp modSp add mod ord">
        <pc:chgData name="Levi Cavalcanti" userId="0cb643cc2eff1b7b" providerId="LiveId" clId="{B62FE4EA-2A77-4FF3-8811-351B1827D572}" dt="2020-11-21T18:04:47.150" v="1313" actId="1076"/>
        <pc:sldMkLst>
          <pc:docMk/>
          <pc:sldMk cId="1751330630" sldId="373"/>
        </pc:sldMkLst>
        <pc:spChg chg="mod">
          <ac:chgData name="Levi Cavalcanti" userId="0cb643cc2eff1b7b" providerId="LiveId" clId="{B62FE4EA-2A77-4FF3-8811-351B1827D572}" dt="2020-11-21T18:04:47.150" v="1313" actId="1076"/>
          <ac:spMkLst>
            <pc:docMk/>
            <pc:sldMk cId="1751330630" sldId="373"/>
            <ac:spMk id="8" creationId="{A9E50D8D-B12E-4F12-9CD2-BD1FF47CB8DB}"/>
          </ac:spMkLst>
        </pc:spChg>
        <pc:spChg chg="del">
          <ac:chgData name="Levi Cavalcanti" userId="0cb643cc2eff1b7b" providerId="LiveId" clId="{B62FE4EA-2A77-4FF3-8811-351B1827D572}" dt="2020-11-21T17:51:40.986" v="1205" actId="478"/>
          <ac:spMkLst>
            <pc:docMk/>
            <pc:sldMk cId="1751330630" sldId="373"/>
            <ac:spMk id="11" creationId="{589BC3F5-A854-493F-873B-0DBCB43675A0}"/>
          </ac:spMkLst>
        </pc:spChg>
        <pc:spChg chg="add mod">
          <ac:chgData name="Levi Cavalcanti" userId="0cb643cc2eff1b7b" providerId="LiveId" clId="{B62FE4EA-2A77-4FF3-8811-351B1827D572}" dt="2020-11-21T18:01:54.174" v="1296"/>
          <ac:spMkLst>
            <pc:docMk/>
            <pc:sldMk cId="1751330630" sldId="373"/>
            <ac:spMk id="13" creationId="{C786DB92-7E5B-4313-8B03-E8EDEA36B66F}"/>
          </ac:spMkLst>
        </pc:spChg>
        <pc:picChg chg="add mod">
          <ac:chgData name="Levi Cavalcanti" userId="0cb643cc2eff1b7b" providerId="LiveId" clId="{B62FE4EA-2A77-4FF3-8811-351B1827D572}" dt="2020-11-21T18:01:03.992" v="1281" actId="1076"/>
          <ac:picMkLst>
            <pc:docMk/>
            <pc:sldMk cId="1751330630" sldId="373"/>
            <ac:picMk id="9" creationId="{FD43F9E3-189B-421E-A8BE-129EA9F952F4}"/>
          </ac:picMkLst>
        </pc:picChg>
        <pc:picChg chg="add mod">
          <ac:chgData name="Levi Cavalcanti" userId="0cb643cc2eff1b7b" providerId="LiveId" clId="{B62FE4EA-2A77-4FF3-8811-351B1827D572}" dt="2020-11-21T18:01:33.380" v="1294" actId="1036"/>
          <ac:picMkLst>
            <pc:docMk/>
            <pc:sldMk cId="1751330630" sldId="373"/>
            <ac:picMk id="12" creationId="{3AB62DEB-4AD6-4302-B328-956E39DF1B80}"/>
          </ac:picMkLst>
        </pc:picChg>
        <pc:picChg chg="del mod">
          <ac:chgData name="Levi Cavalcanti" userId="0cb643cc2eff1b7b" providerId="LiveId" clId="{B62FE4EA-2A77-4FF3-8811-351B1827D572}" dt="2020-11-21T18:00:31.479" v="1271" actId="21"/>
          <ac:picMkLst>
            <pc:docMk/>
            <pc:sldMk cId="1751330630" sldId="373"/>
            <ac:picMk id="1026" creationId="{9A428686-4BDB-4A0E-A9E3-F94A95FEBFF1}"/>
          </ac:picMkLst>
        </pc:picChg>
        <pc:picChg chg="add mod">
          <ac:chgData name="Levi Cavalcanti" userId="0cb643cc2eff1b7b" providerId="LiveId" clId="{B62FE4EA-2A77-4FF3-8811-351B1827D572}" dt="2020-11-21T18:04:25.830" v="1308" actId="167"/>
          <ac:picMkLst>
            <pc:docMk/>
            <pc:sldMk cId="1751330630" sldId="373"/>
            <ac:picMk id="8194" creationId="{C97C9A07-FC5D-4B7A-A610-F204503889D6}"/>
          </ac:picMkLst>
        </pc:picChg>
      </pc:sldChg>
      <pc:sldChg chg="addSp delSp modSp add mod ord">
        <pc:chgData name="Levi Cavalcanti" userId="0cb643cc2eff1b7b" providerId="LiveId" clId="{B62FE4EA-2A77-4FF3-8811-351B1827D572}" dt="2020-11-21T18:25:07.774" v="1542"/>
        <pc:sldMkLst>
          <pc:docMk/>
          <pc:sldMk cId="445174848" sldId="374"/>
        </pc:sldMkLst>
        <pc:spChg chg="add del">
          <ac:chgData name="Levi Cavalcanti" userId="0cb643cc2eff1b7b" providerId="LiveId" clId="{B62FE4EA-2A77-4FF3-8811-351B1827D572}" dt="2020-11-21T18:20:16.237" v="1335"/>
          <ac:spMkLst>
            <pc:docMk/>
            <pc:sldMk cId="445174848" sldId="374"/>
            <ac:spMk id="3" creationId="{087F0F7B-01F2-48F1-AC52-6429E091D1B8}"/>
          </ac:spMkLst>
        </pc:spChg>
        <pc:spChg chg="add del">
          <ac:chgData name="Levi Cavalcanti" userId="0cb643cc2eff1b7b" providerId="LiveId" clId="{B62FE4EA-2A77-4FF3-8811-351B1827D572}" dt="2020-11-21T18:20:37.272" v="1337"/>
          <ac:spMkLst>
            <pc:docMk/>
            <pc:sldMk cId="445174848" sldId="374"/>
            <ac:spMk id="4" creationId="{5A3D7D9C-339E-479D-B4CD-E1F8DBE3A4D5}"/>
          </ac:spMkLst>
        </pc:spChg>
        <pc:spChg chg="add mod">
          <ac:chgData name="Levi Cavalcanti" userId="0cb643cc2eff1b7b" providerId="LiveId" clId="{B62FE4EA-2A77-4FF3-8811-351B1827D572}" dt="2020-11-21T18:24:48.393" v="1540" actId="208"/>
          <ac:spMkLst>
            <pc:docMk/>
            <pc:sldMk cId="445174848" sldId="374"/>
            <ac:spMk id="5" creationId="{55E9C2D3-1E96-40A1-8863-0CEAB6E6BB31}"/>
          </ac:spMkLst>
        </pc:spChg>
        <pc:spChg chg="add mod">
          <ac:chgData name="Levi Cavalcanti" userId="0cb643cc2eff1b7b" providerId="LiveId" clId="{B62FE4EA-2A77-4FF3-8811-351B1827D572}" dt="2020-11-21T18:24:23.610" v="1537" actId="1076"/>
          <ac:spMkLst>
            <pc:docMk/>
            <pc:sldMk cId="445174848" sldId="374"/>
            <ac:spMk id="9" creationId="{06DDA61F-17D5-4F48-896E-4C1697BDA56D}"/>
          </ac:spMkLst>
        </pc:spChg>
        <pc:spChg chg="del">
          <ac:chgData name="Levi Cavalcanti" userId="0cb643cc2eff1b7b" providerId="LiveId" clId="{B62FE4EA-2A77-4FF3-8811-351B1827D572}" dt="2020-11-21T18:11:26.740" v="1315" actId="478"/>
          <ac:spMkLst>
            <pc:docMk/>
            <pc:sldMk cId="445174848" sldId="374"/>
            <ac:spMk id="11" creationId="{589BC3F5-A854-493F-873B-0DBCB43675A0}"/>
          </ac:spMkLst>
        </pc:spChg>
        <pc:picChg chg="del">
          <ac:chgData name="Levi Cavalcanti" userId="0cb643cc2eff1b7b" providerId="LiveId" clId="{B62FE4EA-2A77-4FF3-8811-351B1827D572}" dt="2020-11-21T18:11:26.740" v="1315" actId="478"/>
          <ac:picMkLst>
            <pc:docMk/>
            <pc:sldMk cId="445174848" sldId="374"/>
            <ac:picMk id="1026" creationId="{9A428686-4BDB-4A0E-A9E3-F94A95FEBFF1}"/>
          </ac:picMkLst>
        </pc:picChg>
        <pc:picChg chg="add mod">
          <ac:chgData name="Levi Cavalcanti" userId="0cb643cc2eff1b7b" providerId="LiveId" clId="{B62FE4EA-2A77-4FF3-8811-351B1827D572}" dt="2020-11-21T18:24:20.749" v="1536" actId="14100"/>
          <ac:picMkLst>
            <pc:docMk/>
            <pc:sldMk cId="445174848" sldId="374"/>
            <ac:picMk id="9218" creationId="{85D97483-B80F-426F-8131-4CA9EBF93C43}"/>
          </ac:picMkLst>
        </pc:picChg>
      </pc:sldChg>
      <pc:sldChg chg="addSp delSp modSp add mod">
        <pc:chgData name="Levi Cavalcanti" userId="0cb643cc2eff1b7b" providerId="LiveId" clId="{B62FE4EA-2A77-4FF3-8811-351B1827D572}" dt="2020-11-21T18:57:03.593" v="1988" actId="1076"/>
        <pc:sldMkLst>
          <pc:docMk/>
          <pc:sldMk cId="1405414344" sldId="375"/>
        </pc:sldMkLst>
        <pc:spChg chg="add mod">
          <ac:chgData name="Levi Cavalcanti" userId="0cb643cc2eff1b7b" providerId="LiveId" clId="{B62FE4EA-2A77-4FF3-8811-351B1827D572}" dt="2020-11-21T18:37:53.871" v="1771" actId="14100"/>
          <ac:spMkLst>
            <pc:docMk/>
            <pc:sldMk cId="1405414344" sldId="375"/>
            <ac:spMk id="7" creationId="{23FC3E78-8F58-44B9-9919-5453664DEFAD}"/>
          </ac:spMkLst>
        </pc:spChg>
        <pc:spChg chg="mod">
          <ac:chgData name="Levi Cavalcanti" userId="0cb643cc2eff1b7b" providerId="LiveId" clId="{B62FE4EA-2A77-4FF3-8811-351B1827D572}" dt="2020-11-21T18:37:12.166" v="1761" actId="1076"/>
          <ac:spMkLst>
            <pc:docMk/>
            <pc:sldMk cId="1405414344" sldId="375"/>
            <ac:spMk id="8" creationId="{A9E50D8D-B12E-4F12-9CD2-BD1FF47CB8DB}"/>
          </ac:spMkLst>
        </pc:spChg>
        <pc:spChg chg="add mod">
          <ac:chgData name="Levi Cavalcanti" userId="0cb643cc2eff1b7b" providerId="LiveId" clId="{B62FE4EA-2A77-4FF3-8811-351B1827D572}" dt="2020-11-21T18:37:47.711" v="1769" actId="1076"/>
          <ac:spMkLst>
            <pc:docMk/>
            <pc:sldMk cId="1405414344" sldId="375"/>
            <ac:spMk id="9" creationId="{D25F0490-F06A-4833-B6D2-772D4F8BFB01}"/>
          </ac:spMkLst>
        </pc:spChg>
        <pc:spChg chg="mod">
          <ac:chgData name="Levi Cavalcanti" userId="0cb643cc2eff1b7b" providerId="LiveId" clId="{B62FE4EA-2A77-4FF3-8811-351B1827D572}" dt="2020-11-21T18:37:51.088" v="1770" actId="14100"/>
          <ac:spMkLst>
            <pc:docMk/>
            <pc:sldMk cId="1405414344" sldId="375"/>
            <ac:spMk id="11" creationId="{589BC3F5-A854-493F-873B-0DBCB43675A0}"/>
          </ac:spMkLst>
        </pc:spChg>
        <pc:picChg chg="add mod">
          <ac:chgData name="Levi Cavalcanti" userId="0cb643cc2eff1b7b" providerId="LiveId" clId="{B62FE4EA-2A77-4FF3-8811-351B1827D572}" dt="2020-11-21T18:57:03.593" v="1988" actId="1076"/>
          <ac:picMkLst>
            <pc:docMk/>
            <pc:sldMk cId="1405414344" sldId="375"/>
            <ac:picMk id="12" creationId="{9DD20233-FC41-425A-94A8-6B7E65BD2439}"/>
          </ac:picMkLst>
        </pc:picChg>
        <pc:picChg chg="del mod">
          <ac:chgData name="Levi Cavalcanti" userId="0cb643cc2eff1b7b" providerId="LiveId" clId="{B62FE4EA-2A77-4FF3-8811-351B1827D572}" dt="2020-11-21T18:56:56.812" v="1984" actId="478"/>
          <ac:picMkLst>
            <pc:docMk/>
            <pc:sldMk cId="1405414344" sldId="375"/>
            <ac:picMk id="1026" creationId="{9A428686-4BDB-4A0E-A9E3-F94A95FEBFF1}"/>
          </ac:picMkLst>
        </pc:picChg>
        <pc:picChg chg="add del">
          <ac:chgData name="Levi Cavalcanti" userId="0cb643cc2eff1b7b" providerId="LiveId" clId="{B62FE4EA-2A77-4FF3-8811-351B1827D572}" dt="2020-11-21T18:54:35.096" v="1975" actId="478"/>
          <ac:picMkLst>
            <pc:docMk/>
            <pc:sldMk cId="1405414344" sldId="375"/>
            <ac:picMk id="13314" creationId="{7C9CDCCB-CCB2-4449-8DB2-768776AD6C88}"/>
          </ac:picMkLst>
        </pc:picChg>
      </pc:sldChg>
      <pc:sldChg chg="addSp delSp modSp add mod ord">
        <pc:chgData name="Levi Cavalcanti" userId="0cb643cc2eff1b7b" providerId="LiveId" clId="{B62FE4EA-2A77-4FF3-8811-351B1827D572}" dt="2020-11-21T18:55:07.596" v="1977" actId="14100"/>
        <pc:sldMkLst>
          <pc:docMk/>
          <pc:sldMk cId="1692487679" sldId="376"/>
        </pc:sldMkLst>
        <pc:spChg chg="add del">
          <ac:chgData name="Levi Cavalcanti" userId="0cb643cc2eff1b7b" providerId="LiveId" clId="{B62FE4EA-2A77-4FF3-8811-351B1827D572}" dt="2020-11-21T18:40:58.262" v="1777" actId="22"/>
          <ac:spMkLst>
            <pc:docMk/>
            <pc:sldMk cId="1692487679" sldId="376"/>
            <ac:spMk id="8" creationId="{F422BEE1-357E-4019-851C-B68A09FE749A}"/>
          </ac:spMkLst>
        </pc:spChg>
        <pc:spChg chg="add mod">
          <ac:chgData name="Levi Cavalcanti" userId="0cb643cc2eff1b7b" providerId="LiveId" clId="{B62FE4EA-2A77-4FF3-8811-351B1827D572}" dt="2020-11-21T18:55:07.596" v="1977" actId="14100"/>
          <ac:spMkLst>
            <pc:docMk/>
            <pc:sldMk cId="1692487679" sldId="376"/>
            <ac:spMk id="11" creationId="{CF310C08-9A55-4C77-BD51-74D1032850AD}"/>
          </ac:spMkLst>
        </pc:spChg>
        <pc:spChg chg="add mod">
          <ac:chgData name="Levi Cavalcanti" userId="0cb643cc2eff1b7b" providerId="LiveId" clId="{B62FE4EA-2A77-4FF3-8811-351B1827D572}" dt="2020-11-21T18:45:14.301" v="1880" actId="14100"/>
          <ac:spMkLst>
            <pc:docMk/>
            <pc:sldMk cId="1692487679" sldId="376"/>
            <ac:spMk id="12" creationId="{3DE04ABF-9502-49CC-9CB1-92253D4EEC75}"/>
          </ac:spMkLst>
        </pc:spChg>
        <pc:spChg chg="add mod">
          <ac:chgData name="Levi Cavalcanti" userId="0cb643cc2eff1b7b" providerId="LiveId" clId="{B62FE4EA-2A77-4FF3-8811-351B1827D572}" dt="2020-11-21T18:45:01.477" v="1878" actId="1076"/>
          <ac:spMkLst>
            <pc:docMk/>
            <pc:sldMk cId="1692487679" sldId="376"/>
            <ac:spMk id="13" creationId="{A5536B82-A7C0-46A9-94F3-3B047C593E6B}"/>
          </ac:spMkLst>
        </pc:spChg>
        <pc:spChg chg="del">
          <ac:chgData name="Levi Cavalcanti" userId="0cb643cc2eff1b7b" providerId="LiveId" clId="{B62FE4EA-2A77-4FF3-8811-351B1827D572}" dt="2020-11-21T18:40:52.103" v="1775" actId="478"/>
          <ac:spMkLst>
            <pc:docMk/>
            <pc:sldMk cId="1692487679" sldId="376"/>
            <ac:spMk id="14" creationId="{232475C8-9D00-4582-8878-6340FE4D9D60}"/>
          </ac:spMkLst>
        </pc:spChg>
        <pc:spChg chg="del">
          <ac:chgData name="Levi Cavalcanti" userId="0cb643cc2eff1b7b" providerId="LiveId" clId="{B62FE4EA-2A77-4FF3-8811-351B1827D572}" dt="2020-11-21T18:40:52.103" v="1775" actId="478"/>
          <ac:spMkLst>
            <pc:docMk/>
            <pc:sldMk cId="1692487679" sldId="376"/>
            <ac:spMk id="15" creationId="{A05AFFE3-06C0-4D70-B9B3-E57A6869DCB4}"/>
          </ac:spMkLst>
        </pc:spChg>
        <pc:picChg chg="del">
          <ac:chgData name="Levi Cavalcanti" userId="0cb643cc2eff1b7b" providerId="LiveId" clId="{B62FE4EA-2A77-4FF3-8811-351B1827D572}" dt="2020-11-21T18:40:52.103" v="1775" actId="478"/>
          <ac:picMkLst>
            <pc:docMk/>
            <pc:sldMk cId="1692487679" sldId="376"/>
            <ac:picMk id="11269" creationId="{BE98C440-2DE6-4785-97BD-E9655C9740BC}"/>
          </ac:picMkLst>
        </pc:picChg>
        <pc:picChg chg="add mod">
          <ac:chgData name="Levi Cavalcanti" userId="0cb643cc2eff1b7b" providerId="LiveId" clId="{B62FE4EA-2A77-4FF3-8811-351B1827D572}" dt="2020-11-21T18:45:26.159" v="1881" actId="14100"/>
          <ac:picMkLst>
            <pc:docMk/>
            <pc:sldMk cId="1692487679" sldId="376"/>
            <ac:picMk id="12290" creationId="{8AC11254-BAC5-4151-91F9-A1DD1DB69A1C}"/>
          </ac:picMkLst>
        </pc:picChg>
      </pc:sldChg>
      <pc:sldChg chg="addSp delSp modSp add mod ord">
        <pc:chgData name="Levi Cavalcanti" userId="0cb643cc2eff1b7b" providerId="LiveId" clId="{B62FE4EA-2A77-4FF3-8811-351B1827D572}" dt="2020-11-21T18:53:16.070" v="1973"/>
        <pc:sldMkLst>
          <pc:docMk/>
          <pc:sldMk cId="1808575143" sldId="377"/>
        </pc:sldMkLst>
        <pc:spChg chg="add mod">
          <ac:chgData name="Levi Cavalcanti" userId="0cb643cc2eff1b7b" providerId="LiveId" clId="{B62FE4EA-2A77-4FF3-8811-351B1827D572}" dt="2020-11-21T18:51:40.955" v="1916" actId="1076"/>
          <ac:spMkLst>
            <pc:docMk/>
            <pc:sldMk cId="1808575143" sldId="377"/>
            <ac:spMk id="2" creationId="{58957507-60D2-436C-8051-6D9C4E2C8976}"/>
          </ac:spMkLst>
        </pc:spChg>
        <pc:spChg chg="del">
          <ac:chgData name="Levi Cavalcanti" userId="0cb643cc2eff1b7b" providerId="LiveId" clId="{B62FE4EA-2A77-4FF3-8811-351B1827D572}" dt="2020-11-21T18:48:49.700" v="1885" actId="478"/>
          <ac:spMkLst>
            <pc:docMk/>
            <pc:sldMk cId="1808575143" sldId="377"/>
            <ac:spMk id="7" creationId="{23FC3E78-8F58-44B9-9919-5453664DEFAD}"/>
          </ac:spMkLst>
        </pc:spChg>
        <pc:spChg chg="del">
          <ac:chgData name="Levi Cavalcanti" userId="0cb643cc2eff1b7b" providerId="LiveId" clId="{B62FE4EA-2A77-4FF3-8811-351B1827D572}" dt="2020-11-21T18:48:49.700" v="1885" actId="478"/>
          <ac:spMkLst>
            <pc:docMk/>
            <pc:sldMk cId="1808575143" sldId="377"/>
            <ac:spMk id="8" creationId="{A9E50D8D-B12E-4F12-9CD2-BD1FF47CB8DB}"/>
          </ac:spMkLst>
        </pc:spChg>
        <pc:spChg chg="del">
          <ac:chgData name="Levi Cavalcanti" userId="0cb643cc2eff1b7b" providerId="LiveId" clId="{B62FE4EA-2A77-4FF3-8811-351B1827D572}" dt="2020-11-21T18:48:49.700" v="1885" actId="478"/>
          <ac:spMkLst>
            <pc:docMk/>
            <pc:sldMk cId="1808575143" sldId="377"/>
            <ac:spMk id="9" creationId="{D25F0490-F06A-4833-B6D2-772D4F8BFB01}"/>
          </ac:spMkLst>
        </pc:spChg>
        <pc:spChg chg="del">
          <ac:chgData name="Levi Cavalcanti" userId="0cb643cc2eff1b7b" providerId="LiveId" clId="{B62FE4EA-2A77-4FF3-8811-351B1827D572}" dt="2020-11-21T18:48:49.700" v="1885" actId="478"/>
          <ac:spMkLst>
            <pc:docMk/>
            <pc:sldMk cId="1808575143" sldId="377"/>
            <ac:spMk id="11" creationId="{589BC3F5-A854-493F-873B-0DBCB43675A0}"/>
          </ac:spMkLst>
        </pc:spChg>
        <pc:spChg chg="add mod">
          <ac:chgData name="Levi Cavalcanti" userId="0cb643cc2eff1b7b" providerId="LiveId" clId="{B62FE4EA-2A77-4FF3-8811-351B1827D572}" dt="2020-11-21T18:52:51.723" v="1971" actId="1076"/>
          <ac:spMkLst>
            <pc:docMk/>
            <pc:sldMk cId="1808575143" sldId="377"/>
            <ac:spMk id="12" creationId="{F25358E7-4E62-4231-B727-E2EA54F0B565}"/>
          </ac:spMkLst>
        </pc:spChg>
        <pc:spChg chg="add mod">
          <ac:chgData name="Levi Cavalcanti" userId="0cb643cc2eff1b7b" providerId="LiveId" clId="{B62FE4EA-2A77-4FF3-8811-351B1827D572}" dt="2020-11-21T18:49:49.380" v="1893" actId="1076"/>
          <ac:spMkLst>
            <pc:docMk/>
            <pc:sldMk cId="1808575143" sldId="377"/>
            <ac:spMk id="13" creationId="{40D09F9D-15E2-4DCA-AE64-C8666775A68F}"/>
          </ac:spMkLst>
        </pc:spChg>
        <pc:picChg chg="del">
          <ac:chgData name="Levi Cavalcanti" userId="0cb643cc2eff1b7b" providerId="LiveId" clId="{B62FE4EA-2A77-4FF3-8811-351B1827D572}" dt="2020-11-21T18:48:49.700" v="1885" actId="478"/>
          <ac:picMkLst>
            <pc:docMk/>
            <pc:sldMk cId="1808575143" sldId="377"/>
            <ac:picMk id="1026" creationId="{9A428686-4BDB-4A0E-A9E3-F94A95FEBFF1}"/>
          </ac:picMkLst>
        </pc:picChg>
        <pc:picChg chg="add mod">
          <ac:chgData name="Levi Cavalcanti" userId="0cb643cc2eff1b7b" providerId="LiveId" clId="{B62FE4EA-2A77-4FF3-8811-351B1827D572}" dt="2020-11-21T18:51:22.523" v="1914" actId="1076"/>
          <ac:picMkLst>
            <pc:docMk/>
            <pc:sldMk cId="1808575143" sldId="377"/>
            <ac:picMk id="14338" creationId="{37BE6A57-7E77-42D4-96AE-B03FCBB68B7C}"/>
          </ac:picMkLst>
        </pc:picChg>
        <pc:picChg chg="add mod">
          <ac:chgData name="Levi Cavalcanti" userId="0cb643cc2eff1b7b" providerId="LiveId" clId="{B62FE4EA-2A77-4FF3-8811-351B1827D572}" dt="2020-11-21T18:51:16.491" v="1912" actId="1076"/>
          <ac:picMkLst>
            <pc:docMk/>
            <pc:sldMk cId="1808575143" sldId="377"/>
            <ac:picMk id="14340" creationId="{1C58F6DF-5B40-47CE-A5E4-4D8953E0155B}"/>
          </ac:picMkLst>
        </pc:picChg>
      </pc:sldChg>
      <pc:sldChg chg="addSp delSp modSp new mod ord">
        <pc:chgData name="Levi Cavalcanti" userId="0cb643cc2eff1b7b" providerId="LiveId" clId="{B62FE4EA-2A77-4FF3-8811-351B1827D572}" dt="2020-11-21T19:10:38.278" v="2158" actId="1076"/>
        <pc:sldMkLst>
          <pc:docMk/>
          <pc:sldMk cId="3450672822" sldId="378"/>
        </pc:sldMkLst>
        <pc:spChg chg="del">
          <ac:chgData name="Levi Cavalcanti" userId="0cb643cc2eff1b7b" providerId="LiveId" clId="{B62FE4EA-2A77-4FF3-8811-351B1827D572}" dt="2020-11-21T18:55:45.308" v="1979" actId="478"/>
          <ac:spMkLst>
            <pc:docMk/>
            <pc:sldMk cId="3450672822" sldId="378"/>
            <ac:spMk id="2" creationId="{A098B979-BF28-4072-9053-1CAD94B9E373}"/>
          </ac:spMkLst>
        </pc:spChg>
        <pc:spChg chg="add mod">
          <ac:chgData name="Levi Cavalcanti" userId="0cb643cc2eff1b7b" providerId="LiveId" clId="{B62FE4EA-2A77-4FF3-8811-351B1827D572}" dt="2020-11-21T19:02:29.760" v="2089" actId="1076"/>
          <ac:spMkLst>
            <pc:docMk/>
            <pc:sldMk cId="3450672822" sldId="378"/>
            <ac:spMk id="3" creationId="{FF93077D-33F9-4EAE-A8BF-04B04DEF97F0}"/>
          </ac:spMkLst>
        </pc:spChg>
        <pc:spChg chg="add mod">
          <ac:chgData name="Levi Cavalcanti" userId="0cb643cc2eff1b7b" providerId="LiveId" clId="{B62FE4EA-2A77-4FF3-8811-351B1827D572}" dt="2020-11-21T19:05:12.548" v="2148" actId="207"/>
          <ac:spMkLst>
            <pc:docMk/>
            <pc:sldMk cId="3450672822" sldId="378"/>
            <ac:spMk id="6" creationId="{2DB79127-6E32-4B19-969C-66169806B266}"/>
          </ac:spMkLst>
        </pc:spChg>
        <pc:graphicFrameChg chg="add mod modGraphic">
          <ac:chgData name="Levi Cavalcanti" userId="0cb643cc2eff1b7b" providerId="LiveId" clId="{B62FE4EA-2A77-4FF3-8811-351B1827D572}" dt="2020-11-21T19:10:38.278" v="2158" actId="1076"/>
          <ac:graphicFrameMkLst>
            <pc:docMk/>
            <pc:sldMk cId="3450672822" sldId="378"/>
            <ac:graphicFrameMk id="4" creationId="{54A1686D-1E85-4D87-BA2F-EDBAA515A5FC}"/>
          </ac:graphicFrameMkLst>
        </pc:graphicFrameChg>
        <pc:picChg chg="add mod">
          <ac:chgData name="Levi Cavalcanti" userId="0cb643cc2eff1b7b" providerId="LiveId" clId="{B62FE4EA-2A77-4FF3-8811-351B1827D572}" dt="2020-11-21T19:04:05.013" v="2143"/>
          <ac:picMkLst>
            <pc:docMk/>
            <pc:sldMk cId="3450672822" sldId="378"/>
            <ac:picMk id="7" creationId="{CCFB0F66-BD4E-4AA0-AD8A-5BCF94BD7EE8}"/>
          </ac:picMkLst>
        </pc:picChg>
        <pc:picChg chg="add del mod">
          <ac:chgData name="Levi Cavalcanti" userId="0cb643cc2eff1b7b" providerId="LiveId" clId="{B62FE4EA-2A77-4FF3-8811-351B1827D572}" dt="2020-11-21T18:57:24.565" v="1989" actId="478"/>
          <ac:picMkLst>
            <pc:docMk/>
            <pc:sldMk cId="3450672822" sldId="378"/>
            <ac:picMk id="15362" creationId="{B6907EF3-973E-42E6-9F5D-4A0E276019CC}"/>
          </ac:picMkLst>
        </pc:picChg>
        <pc:picChg chg="add mod">
          <ac:chgData name="Levi Cavalcanti" userId="0cb643cc2eff1b7b" providerId="LiveId" clId="{B62FE4EA-2A77-4FF3-8811-351B1827D572}" dt="2020-11-21T19:10:32.170" v="2157" actId="167"/>
          <ac:picMkLst>
            <pc:docMk/>
            <pc:sldMk cId="3450672822" sldId="378"/>
            <ac:picMk id="15364" creationId="{4E19FFDB-49F1-45FB-947F-4C3D1A268E8A}"/>
          </ac:picMkLst>
        </pc:picChg>
      </pc:sldChg>
    </pc:docChg>
  </pc:docChgLst>
  <pc:docChgLst>
    <pc:chgData name="Levi Cavalcanti" userId="0cb643cc2eff1b7b" providerId="LiveId" clId="{B8306AFE-AFA9-4692-A2B2-3B5C61A4BD8C}"/>
    <pc:docChg chg="undo custSel addSld delSld modSld sldOrd">
      <pc:chgData name="Levi Cavalcanti" userId="0cb643cc2eff1b7b" providerId="LiveId" clId="{B8306AFE-AFA9-4692-A2B2-3B5C61A4BD8C}" dt="2020-11-18T23:27:03.222" v="949" actId="207"/>
      <pc:docMkLst>
        <pc:docMk/>
      </pc:docMkLst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1241158067" sldId="301"/>
        </pc:sldMkLst>
      </pc:sldChg>
      <pc:sldChg chg="addSp modSp mod">
        <pc:chgData name="Levi Cavalcanti" userId="0cb643cc2eff1b7b" providerId="LiveId" clId="{B8306AFE-AFA9-4692-A2B2-3B5C61A4BD8C}" dt="2020-11-17T12:57:12.123" v="840" actId="1037"/>
        <pc:sldMkLst>
          <pc:docMk/>
          <pc:sldMk cId="3438049061" sldId="347"/>
        </pc:sldMkLst>
        <pc:spChg chg="mod">
          <ac:chgData name="Levi Cavalcanti" userId="0cb643cc2eff1b7b" providerId="LiveId" clId="{B8306AFE-AFA9-4692-A2B2-3B5C61A4BD8C}" dt="2020-11-17T12:56:56.896" v="833" actId="1076"/>
          <ac:spMkLst>
            <pc:docMk/>
            <pc:sldMk cId="3438049061" sldId="347"/>
            <ac:spMk id="7" creationId="{B899E11E-F526-4B26-9379-4ED742266344}"/>
          </ac:spMkLst>
        </pc:spChg>
        <pc:spChg chg="mod">
          <ac:chgData name="Levi Cavalcanti" userId="0cb643cc2eff1b7b" providerId="LiveId" clId="{B8306AFE-AFA9-4692-A2B2-3B5C61A4BD8C}" dt="2020-11-17T12:57:12.123" v="840" actId="1037"/>
          <ac:spMkLst>
            <pc:docMk/>
            <pc:sldMk cId="3438049061" sldId="347"/>
            <ac:spMk id="10" creationId="{21BF6F39-01C5-4DCB-99DA-DD6583BAD775}"/>
          </ac:spMkLst>
        </pc:spChg>
        <pc:graphicFrameChg chg="mod modGraphic">
          <ac:chgData name="Levi Cavalcanti" userId="0cb643cc2eff1b7b" providerId="LiveId" clId="{B8306AFE-AFA9-4692-A2B2-3B5C61A4BD8C}" dt="2020-11-17T12:55:33.559" v="828" actId="2711"/>
          <ac:graphicFrameMkLst>
            <pc:docMk/>
            <pc:sldMk cId="3438049061" sldId="347"/>
            <ac:graphicFrameMk id="20" creationId="{55AD5EC3-D56F-4871-A54D-0D7AE5C8ED05}"/>
          </ac:graphicFrameMkLst>
        </pc:graphicFrameChg>
        <pc:picChg chg="add mod">
          <ac:chgData name="Levi Cavalcanti" userId="0cb643cc2eff1b7b" providerId="LiveId" clId="{B8306AFE-AFA9-4692-A2B2-3B5C61A4BD8C}" dt="2020-11-17T03:03:41.180" v="411" actId="14100"/>
          <ac:picMkLst>
            <pc:docMk/>
            <pc:sldMk cId="3438049061" sldId="347"/>
            <ac:picMk id="2" creationId="{F02E4521-492F-4F06-A56C-F48AE046145B}"/>
          </ac:picMkLst>
        </pc:picChg>
      </pc:sldChg>
      <pc:sldChg chg="addSp delSp modSp mod ord modTransition">
        <pc:chgData name="Levi Cavalcanti" userId="0cb643cc2eff1b7b" providerId="LiveId" clId="{B8306AFE-AFA9-4692-A2B2-3B5C61A4BD8C}" dt="2020-11-17T21:05:54.442" v="928"/>
        <pc:sldMkLst>
          <pc:docMk/>
          <pc:sldMk cId="1528666654" sldId="348"/>
        </pc:sldMkLst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2" creationId="{9D0884E7-9DAE-4891-8964-6E83BCE20F3D}"/>
          </ac:spMkLst>
        </pc:spChg>
        <pc:spChg chg="add">
          <ac:chgData name="Levi Cavalcanti" userId="0cb643cc2eff1b7b" providerId="LiveId" clId="{B8306AFE-AFA9-4692-A2B2-3B5C61A4BD8C}" dt="2020-11-17T13:02:41.923" v="845"/>
          <ac:spMkLst>
            <pc:docMk/>
            <pc:sldMk cId="1528666654" sldId="348"/>
            <ac:spMk id="2" creationId="{ECD3434B-B174-4BC8-8D42-5C5D3B74B398}"/>
          </ac:spMkLst>
        </pc:spChg>
        <pc:spChg chg="add mod">
          <ac:chgData name="Levi Cavalcanti" userId="0cb643cc2eff1b7b" providerId="LiveId" clId="{B8306AFE-AFA9-4692-A2B2-3B5C61A4BD8C}" dt="2020-11-17T13:02:45.438" v="846"/>
          <ac:spMkLst>
            <pc:docMk/>
            <pc:sldMk cId="1528666654" sldId="348"/>
            <ac:spMk id="3" creationId="{DE79D81D-140C-47AC-BBD6-DA8A11E699B7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4" creationId="{6D9FB8C7-ED5D-47EC-B882-B40D33B4F4FB}"/>
          </ac:spMkLst>
        </pc:spChg>
        <pc:spChg chg="del">
          <ac:chgData name="Levi Cavalcanti" userId="0cb643cc2eff1b7b" providerId="LiveId" clId="{B8306AFE-AFA9-4692-A2B2-3B5C61A4BD8C}" dt="2020-11-17T02:18:28.348" v="187" actId="478"/>
          <ac:spMkLst>
            <pc:docMk/>
            <pc:sldMk cId="1528666654" sldId="348"/>
            <ac:spMk id="5" creationId="{A72CFABC-34B7-432D-B816-B58C21AD3323}"/>
          </ac:spMkLst>
        </pc:spChg>
        <pc:spChg chg="add">
          <ac:chgData name="Levi Cavalcanti" userId="0cb643cc2eff1b7b" providerId="LiveId" clId="{B8306AFE-AFA9-4692-A2B2-3B5C61A4BD8C}" dt="2020-11-17T02:18:30.609" v="188" actId="22"/>
          <ac:spMkLst>
            <pc:docMk/>
            <pc:sldMk cId="1528666654" sldId="348"/>
            <ac:spMk id="8" creationId="{208A2992-E00D-407D-8AAB-23C7629D82D5}"/>
          </ac:spMkLst>
        </pc:spChg>
        <pc:spChg chg="add">
          <ac:chgData name="Levi Cavalcanti" userId="0cb643cc2eff1b7b" providerId="LiveId" clId="{B8306AFE-AFA9-4692-A2B2-3B5C61A4BD8C}" dt="2020-11-17T02:45:17.518" v="336" actId="22"/>
          <ac:spMkLst>
            <pc:docMk/>
            <pc:sldMk cId="1528666654" sldId="348"/>
            <ac:spMk id="10" creationId="{A50AA1B3-08F0-409C-ABC4-3642F1A84F64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33" creationId="{089FFEF3-51CB-47B2-B734-49E9B835721B}"/>
          </ac:spMkLst>
        </pc:spChg>
        <pc:spChg chg="add del">
          <ac:chgData name="Levi Cavalcanti" userId="0cb643cc2eff1b7b" providerId="LiveId" clId="{B8306AFE-AFA9-4692-A2B2-3B5C61A4BD8C}" dt="2020-11-17T02:17:49.030" v="176" actId="478"/>
          <ac:spMkLst>
            <pc:docMk/>
            <pc:sldMk cId="1528666654" sldId="348"/>
            <ac:spMk id="34" creationId="{B1913481-BB04-4153-8CAB-08459950A1BF}"/>
          </ac:spMkLst>
        </pc:spChg>
        <pc:spChg chg="add del mod">
          <ac:chgData name="Levi Cavalcanti" userId="0cb643cc2eff1b7b" providerId="LiveId" clId="{B8306AFE-AFA9-4692-A2B2-3B5C61A4BD8C}" dt="2020-11-17T02:45:15.362" v="335" actId="478"/>
          <ac:spMkLst>
            <pc:docMk/>
            <pc:sldMk cId="1528666654" sldId="348"/>
            <ac:spMk id="36" creationId="{9FC5492C-E65D-4744-90A0-2B72F7807FA9}"/>
          </ac:spMkLst>
        </pc:spChg>
        <pc:spChg chg="add mod">
          <ac:chgData name="Levi Cavalcanti" userId="0cb643cc2eff1b7b" providerId="LiveId" clId="{B8306AFE-AFA9-4692-A2B2-3B5C61A4BD8C}" dt="2020-11-17T13:17:28.831" v="925" actId="1076"/>
          <ac:spMkLst>
            <pc:docMk/>
            <pc:sldMk cId="1528666654" sldId="348"/>
            <ac:spMk id="39" creationId="{AA667D79-1D32-4611-ADFF-33F9797BB031}"/>
          </ac:spMkLst>
        </pc:spChg>
        <pc:spChg chg="add mod">
          <ac:chgData name="Levi Cavalcanti" userId="0cb643cc2eff1b7b" providerId="LiveId" clId="{B8306AFE-AFA9-4692-A2B2-3B5C61A4BD8C}" dt="2020-11-17T13:17:24.439" v="923" actId="1076"/>
          <ac:spMkLst>
            <pc:docMk/>
            <pc:sldMk cId="1528666654" sldId="348"/>
            <ac:spMk id="40" creationId="{1F044B08-3342-4E52-91DE-0CFC1A61AFAA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72" creationId="{A3A274FA-0DE0-45E7-8E8A-6CCD2DF801FE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73" creationId="{4B5197EA-37D2-4973-977F-5A31B0B09602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92" creationId="{5B5AFF2C-AACD-40D7-AE03-B1BCC0029EEE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93" creationId="{E7EE45CE-9984-45AF-9436-A1FD281FA56E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94" creationId="{D807C473-49CC-441E-B259-F1211C4E6BCE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95" creationId="{59DFE79B-CA97-4581-AF42-1D4D31A5CA4F}"/>
          </ac:spMkLst>
        </pc:spChg>
        <pc:spChg chg="del">
          <ac:chgData name="Levi Cavalcanti" userId="0cb643cc2eff1b7b" providerId="LiveId" clId="{B8306AFE-AFA9-4692-A2B2-3B5C61A4BD8C}" dt="2020-11-17T02:17:38.958" v="174" actId="478"/>
          <ac:spMkLst>
            <pc:docMk/>
            <pc:sldMk cId="1528666654" sldId="348"/>
            <ac:spMk id="96" creationId="{3206CF37-ACA8-42D2-A43D-116DDEE5A504}"/>
          </ac:spMkLst>
        </pc:spChg>
        <pc:grpChg chg="del">
          <ac:chgData name="Levi Cavalcanti" userId="0cb643cc2eff1b7b" providerId="LiveId" clId="{B8306AFE-AFA9-4692-A2B2-3B5C61A4BD8C}" dt="2020-11-17T02:17:38.958" v="174" actId="478"/>
          <ac:grpSpMkLst>
            <pc:docMk/>
            <pc:sldMk cId="1528666654" sldId="348"/>
            <ac:grpSpMk id="47" creationId="{FDBB1458-AB4B-4C4A-9D5E-BAF0B6874DAE}"/>
          </ac:grpSpMkLst>
        </pc:grpChg>
        <pc:grpChg chg="del">
          <ac:chgData name="Levi Cavalcanti" userId="0cb643cc2eff1b7b" providerId="LiveId" clId="{B8306AFE-AFA9-4692-A2B2-3B5C61A4BD8C}" dt="2020-11-17T02:17:38.958" v="174" actId="478"/>
          <ac:grpSpMkLst>
            <pc:docMk/>
            <pc:sldMk cId="1528666654" sldId="348"/>
            <ac:grpSpMk id="52" creationId="{6F519025-B2C8-4F85-9AFF-5F25E224C64E}"/>
          </ac:grpSpMkLst>
        </pc:grpChg>
        <pc:grpChg chg="del">
          <ac:chgData name="Levi Cavalcanti" userId="0cb643cc2eff1b7b" providerId="LiveId" clId="{B8306AFE-AFA9-4692-A2B2-3B5C61A4BD8C}" dt="2020-11-17T02:17:38.958" v="174" actId="478"/>
          <ac:grpSpMkLst>
            <pc:docMk/>
            <pc:sldMk cId="1528666654" sldId="348"/>
            <ac:grpSpMk id="61" creationId="{9AFA31A4-7590-47B4-8592-5E27A95849EE}"/>
          </ac:grpSpMkLst>
        </pc:grpChg>
        <pc:picChg chg="add">
          <ac:chgData name="Levi Cavalcanti" userId="0cb643cc2eff1b7b" providerId="LiveId" clId="{B8306AFE-AFA9-4692-A2B2-3B5C61A4BD8C}" dt="2020-11-17T02:20:41.598" v="202" actId="22"/>
          <ac:picMkLst>
            <pc:docMk/>
            <pc:sldMk cId="1528666654" sldId="348"/>
            <ac:picMk id="9" creationId="{67ACE836-35A2-436F-9002-465864CF2485}"/>
          </ac:picMkLst>
        </pc:picChg>
        <pc:picChg chg="add del">
          <ac:chgData name="Levi Cavalcanti" userId="0cb643cc2eff1b7b" providerId="LiveId" clId="{B8306AFE-AFA9-4692-A2B2-3B5C61A4BD8C}" dt="2020-11-17T13:02:16.032" v="844" actId="478"/>
          <ac:picMkLst>
            <pc:docMk/>
            <pc:sldMk cId="1528666654" sldId="348"/>
            <ac:picMk id="4098" creationId="{CB52A63C-D8AA-4C8A-988B-E2EDF7CA2D4B}"/>
          </ac:picMkLst>
        </pc:picChg>
        <pc:picChg chg="add del">
          <ac:chgData name="Levi Cavalcanti" userId="0cb643cc2eff1b7b" providerId="LiveId" clId="{B8306AFE-AFA9-4692-A2B2-3B5C61A4BD8C}" dt="2020-11-17T13:04:06.282" v="848" actId="478"/>
          <ac:picMkLst>
            <pc:docMk/>
            <pc:sldMk cId="1528666654" sldId="348"/>
            <ac:picMk id="4104" creationId="{058D2BBA-396F-4E2C-AA21-76E7175882C7}"/>
          </ac:picMkLst>
        </pc:picChg>
        <pc:picChg chg="add del mod">
          <ac:chgData name="Levi Cavalcanti" userId="0cb643cc2eff1b7b" providerId="LiveId" clId="{B8306AFE-AFA9-4692-A2B2-3B5C61A4BD8C}" dt="2020-11-17T13:04:52.287" v="852" actId="478"/>
          <ac:picMkLst>
            <pc:docMk/>
            <pc:sldMk cId="1528666654" sldId="348"/>
            <ac:picMk id="4106" creationId="{70E95665-D2DD-41FE-A624-AA1E0AC34285}"/>
          </ac:picMkLst>
        </pc:picChg>
        <pc:picChg chg="add mod">
          <ac:chgData name="Levi Cavalcanti" userId="0cb643cc2eff1b7b" providerId="LiveId" clId="{B8306AFE-AFA9-4692-A2B2-3B5C61A4BD8C}" dt="2020-11-17T13:17:26.255" v="924" actId="1076"/>
          <ac:picMkLst>
            <pc:docMk/>
            <pc:sldMk cId="1528666654" sldId="348"/>
            <ac:picMk id="4108" creationId="{0EE6DD39-EBFF-4D8F-ACDA-D2810FCA709F}"/>
          </ac:picMkLst>
        </pc:picChg>
      </pc:sldChg>
      <pc:sldChg chg="addSp delSp modSp mod modTransition">
        <pc:chgData name="Levi Cavalcanti" userId="0cb643cc2eff1b7b" providerId="LiveId" clId="{B8306AFE-AFA9-4692-A2B2-3B5C61A4BD8C}" dt="2020-11-17T21:05:39.038" v="927"/>
        <pc:sldMkLst>
          <pc:docMk/>
          <pc:sldMk cId="4209906723" sldId="354"/>
        </pc:sldMkLst>
        <pc:spChg chg="del mod">
          <ac:chgData name="Levi Cavalcanti" userId="0cb643cc2eff1b7b" providerId="LiveId" clId="{B8306AFE-AFA9-4692-A2B2-3B5C61A4BD8C}" dt="2020-11-16T20:14:19.188" v="87"/>
          <ac:spMkLst>
            <pc:docMk/>
            <pc:sldMk cId="4209906723" sldId="354"/>
            <ac:spMk id="3" creationId="{CE4E593F-6B76-4880-B48A-A7D59CE57168}"/>
          </ac:spMkLst>
        </pc:spChg>
        <pc:spChg chg="del">
          <ac:chgData name="Levi Cavalcanti" userId="0cb643cc2eff1b7b" providerId="LiveId" clId="{B8306AFE-AFA9-4692-A2B2-3B5C61A4BD8C}" dt="2020-11-16T20:13:15.244" v="73" actId="478"/>
          <ac:spMkLst>
            <pc:docMk/>
            <pc:sldMk cId="4209906723" sldId="354"/>
            <ac:spMk id="4" creationId="{067AC0D8-120A-4EA0-99E2-B1A688AEC5A5}"/>
          </ac:spMkLst>
        </pc:spChg>
        <pc:spChg chg="add mod">
          <ac:chgData name="Levi Cavalcanti" userId="0cb643cc2eff1b7b" providerId="LiveId" clId="{B8306AFE-AFA9-4692-A2B2-3B5C61A4BD8C}" dt="2020-11-17T12:48:01.039" v="759" actId="113"/>
          <ac:spMkLst>
            <pc:docMk/>
            <pc:sldMk cId="4209906723" sldId="354"/>
            <ac:spMk id="6" creationId="{4F09FA9A-60EE-4A0F-9F7C-E8FD69AA9F76}"/>
          </ac:spMkLst>
        </pc:spChg>
        <pc:spChg chg="del mod">
          <ac:chgData name="Levi Cavalcanti" userId="0cb643cc2eff1b7b" providerId="LiveId" clId="{B8306AFE-AFA9-4692-A2B2-3B5C61A4BD8C}" dt="2020-11-16T20:13:25.918" v="78" actId="478"/>
          <ac:spMkLst>
            <pc:docMk/>
            <pc:sldMk cId="4209906723" sldId="354"/>
            <ac:spMk id="6" creationId="{8E163109-70DB-40F7-A6A8-417193AFC61C}"/>
          </ac:spMkLst>
        </pc:spChg>
        <pc:spChg chg="add del">
          <ac:chgData name="Levi Cavalcanti" userId="0cb643cc2eff1b7b" providerId="LiveId" clId="{B8306AFE-AFA9-4692-A2B2-3B5C61A4BD8C}" dt="2020-11-16T20:14:18.041" v="85" actId="22"/>
          <ac:spMkLst>
            <pc:docMk/>
            <pc:sldMk cId="4209906723" sldId="354"/>
            <ac:spMk id="8" creationId="{70920CD9-FA91-4A03-92DF-C1618DE3385D}"/>
          </ac:spMkLst>
        </pc:spChg>
        <pc:spChg chg="add mod">
          <ac:chgData name="Levi Cavalcanti" userId="0cb643cc2eff1b7b" providerId="LiveId" clId="{B8306AFE-AFA9-4692-A2B2-3B5C61A4BD8C}" dt="2020-11-17T12:58:07.199" v="842" actId="339"/>
          <ac:spMkLst>
            <pc:docMk/>
            <pc:sldMk cId="4209906723" sldId="354"/>
            <ac:spMk id="8" creationId="{C85B991A-68E3-441C-B3A3-CE161C07C8E1}"/>
          </ac:spMkLst>
        </pc:spChg>
        <pc:spChg chg="add del">
          <ac:chgData name="Levi Cavalcanti" userId="0cb643cc2eff1b7b" providerId="LiveId" clId="{B8306AFE-AFA9-4692-A2B2-3B5C61A4BD8C}" dt="2020-11-16T20:14:23.526" v="89" actId="22"/>
          <ac:spMkLst>
            <pc:docMk/>
            <pc:sldMk cId="4209906723" sldId="354"/>
            <ac:spMk id="10" creationId="{EC9A8C16-816A-491E-9E9A-E348122BBED5}"/>
          </ac:spMkLst>
        </pc:spChg>
        <pc:spChg chg="add mod">
          <ac:chgData name="Levi Cavalcanti" userId="0cb643cc2eff1b7b" providerId="LiveId" clId="{B8306AFE-AFA9-4692-A2B2-3B5C61A4BD8C}" dt="2020-11-17T02:10:58.244" v="126" actId="20577"/>
          <ac:spMkLst>
            <pc:docMk/>
            <pc:sldMk cId="4209906723" sldId="354"/>
            <ac:spMk id="12" creationId="{1DC397C0-1280-4E43-9295-117D3C5698E9}"/>
          </ac:spMkLst>
        </pc:spChg>
        <pc:picChg chg="add del mod">
          <ac:chgData name="Levi Cavalcanti" userId="0cb643cc2eff1b7b" providerId="LiveId" clId="{B8306AFE-AFA9-4692-A2B2-3B5C61A4BD8C}" dt="2020-11-17T02:08:46.734" v="93" actId="478"/>
          <ac:picMkLst>
            <pc:docMk/>
            <pc:sldMk cId="4209906723" sldId="354"/>
            <ac:picMk id="2" creationId="{DEDBE846-E9D4-4817-87B4-D97497D1C76B}"/>
          </ac:picMkLst>
        </pc:picChg>
        <pc:picChg chg="add mod">
          <ac:chgData name="Levi Cavalcanti" userId="0cb643cc2eff1b7b" providerId="LiveId" clId="{B8306AFE-AFA9-4692-A2B2-3B5C61A4BD8C}" dt="2020-11-17T02:09:43.762" v="109" actId="1076"/>
          <ac:picMkLst>
            <pc:docMk/>
            <pc:sldMk cId="4209906723" sldId="354"/>
            <ac:picMk id="9" creationId="{C07D2A78-E741-4C9C-9B16-B17CC9AF2737}"/>
          </ac:picMkLst>
        </pc:picChg>
        <pc:picChg chg="add mod">
          <ac:chgData name="Levi Cavalcanti" userId="0cb643cc2eff1b7b" providerId="LiveId" clId="{B8306AFE-AFA9-4692-A2B2-3B5C61A4BD8C}" dt="2020-11-17T02:44:52.013" v="334" actId="14100"/>
          <ac:picMkLst>
            <pc:docMk/>
            <pc:sldMk cId="4209906723" sldId="354"/>
            <ac:picMk id="1026" creationId="{23D8C2EA-FFFD-4937-B196-D013CA20BFD4}"/>
          </ac:picMkLst>
        </pc:picChg>
        <pc:picChg chg="del">
          <ac:chgData name="Levi Cavalcanti" userId="0cb643cc2eff1b7b" providerId="LiveId" clId="{B8306AFE-AFA9-4692-A2B2-3B5C61A4BD8C}" dt="2020-11-16T20:13:09.296" v="72" actId="478"/>
          <ac:picMkLst>
            <pc:docMk/>
            <pc:sldMk cId="4209906723" sldId="354"/>
            <ac:picMk id="3076" creationId="{693437B5-502E-4283-893C-1DF62A7B3B42}"/>
          </ac:picMkLst>
        </pc:picChg>
      </pc:sldChg>
      <pc:sldChg chg="addSp delSp modSp mod modTransition">
        <pc:chgData name="Levi Cavalcanti" userId="0cb643cc2eff1b7b" providerId="LiveId" clId="{B8306AFE-AFA9-4692-A2B2-3B5C61A4BD8C}" dt="2020-11-17T21:05:23.223" v="926"/>
        <pc:sldMkLst>
          <pc:docMk/>
          <pc:sldMk cId="3415378835" sldId="355"/>
        </pc:sldMkLst>
        <pc:spChg chg="del mod">
          <ac:chgData name="Levi Cavalcanti" userId="0cb643cc2eff1b7b" providerId="LiveId" clId="{B8306AFE-AFA9-4692-A2B2-3B5C61A4BD8C}" dt="2020-11-16T20:11:27.628" v="65" actId="478"/>
          <ac:spMkLst>
            <pc:docMk/>
            <pc:sldMk cId="3415378835" sldId="355"/>
            <ac:spMk id="3" creationId="{6B194260-E6C7-450A-BE4C-CA4767E90F57}"/>
          </ac:spMkLst>
        </pc:spChg>
        <pc:spChg chg="mod">
          <ac:chgData name="Levi Cavalcanti" userId="0cb643cc2eff1b7b" providerId="LiveId" clId="{B8306AFE-AFA9-4692-A2B2-3B5C61A4BD8C}" dt="2020-11-17T12:53:52.722" v="809" actId="207"/>
          <ac:spMkLst>
            <pc:docMk/>
            <pc:sldMk cId="3415378835" sldId="355"/>
            <ac:spMk id="30" creationId="{E01529FC-AFDA-4ECA-AD32-E3AA1A48C886}"/>
          </ac:spMkLst>
        </pc:spChg>
        <pc:spChg chg="mod">
          <ac:chgData name="Levi Cavalcanti" userId="0cb643cc2eff1b7b" providerId="LiveId" clId="{B8306AFE-AFA9-4692-A2B2-3B5C61A4BD8C}" dt="2020-11-16T20:13:59.923" v="82" actId="255"/>
          <ac:spMkLst>
            <pc:docMk/>
            <pc:sldMk cId="3415378835" sldId="355"/>
            <ac:spMk id="44" creationId="{9FC75960-A1D0-4060-8469-60D20B2E25FB}"/>
          </ac:spMkLst>
        </pc:spChg>
        <pc:picChg chg="add mod">
          <ac:chgData name="Levi Cavalcanti" userId="0cb643cc2eff1b7b" providerId="LiveId" clId="{B8306AFE-AFA9-4692-A2B2-3B5C61A4BD8C}" dt="2020-11-16T20:10:46.480" v="60" actId="14100"/>
          <ac:picMkLst>
            <pc:docMk/>
            <pc:sldMk cId="3415378835" sldId="355"/>
            <ac:picMk id="2" creationId="{3F9ED39B-0130-457F-81D4-910CC53829C6}"/>
          </ac:picMkLst>
        </pc:picChg>
        <pc:picChg chg="add del mod">
          <ac:chgData name="Levi Cavalcanti" userId="0cb643cc2eff1b7b" providerId="LiveId" clId="{B8306AFE-AFA9-4692-A2B2-3B5C61A4BD8C}" dt="2020-11-16T20:13:00.829" v="71" actId="21"/>
          <ac:picMkLst>
            <pc:docMk/>
            <pc:sldMk cId="3415378835" sldId="355"/>
            <ac:picMk id="4" creationId="{EEE214CF-916C-4C94-8811-F4384A870567}"/>
          </ac:picMkLst>
        </pc:picChg>
        <pc:picChg chg="add mod">
          <ac:chgData name="Levi Cavalcanti" userId="0cb643cc2eff1b7b" providerId="LiveId" clId="{B8306AFE-AFA9-4692-A2B2-3B5C61A4BD8C}" dt="2020-11-17T03:25:25.835" v="520" actId="14100"/>
          <ac:picMkLst>
            <pc:docMk/>
            <pc:sldMk cId="3415378835" sldId="355"/>
            <ac:picMk id="7170" creationId="{C5FB1296-51E7-4BFE-B2B0-4C3B5CD634BE}"/>
          </ac:picMkLst>
        </pc:picChg>
      </pc:sldChg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2692217638" sldId="356"/>
        </pc:sldMkLst>
      </pc:sldChg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2408249276" sldId="357"/>
        </pc:sldMkLst>
      </pc:sldChg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3765723987" sldId="358"/>
        </pc:sldMkLst>
      </pc:sldChg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1053783688" sldId="359"/>
        </pc:sldMkLst>
      </pc:sldChg>
      <pc:sldChg chg="del">
        <pc:chgData name="Levi Cavalcanti" userId="0cb643cc2eff1b7b" providerId="LiveId" clId="{B8306AFE-AFA9-4692-A2B2-3B5C61A4BD8C}" dt="2020-11-17T13:06:22.295" v="853" actId="47"/>
        <pc:sldMkLst>
          <pc:docMk/>
          <pc:sldMk cId="693638831" sldId="360"/>
        </pc:sldMkLst>
      </pc:sldChg>
      <pc:sldChg chg="addSp delSp modSp add mod ord modTransition modAnim">
        <pc:chgData name="Levi Cavalcanti" userId="0cb643cc2eff1b7b" providerId="LiveId" clId="{B8306AFE-AFA9-4692-A2B2-3B5C61A4BD8C}" dt="2020-11-17T21:05:54.442" v="928"/>
        <pc:sldMkLst>
          <pc:docMk/>
          <pc:sldMk cId="2922966063" sldId="361"/>
        </pc:sldMkLst>
        <pc:spChg chg="add mod">
          <ac:chgData name="Levi Cavalcanti" userId="0cb643cc2eff1b7b" providerId="LiveId" clId="{B8306AFE-AFA9-4692-A2B2-3B5C61A4BD8C}" dt="2020-11-17T02:44:32.766" v="333" actId="255"/>
          <ac:spMkLst>
            <pc:docMk/>
            <pc:sldMk cId="2922966063" sldId="361"/>
            <ac:spMk id="6" creationId="{70AB2FD0-A780-4BA3-8B61-2CB4F93A582B}"/>
          </ac:spMkLst>
        </pc:spChg>
        <pc:spChg chg="add mod">
          <ac:chgData name="Levi Cavalcanti" userId="0cb643cc2eff1b7b" providerId="LiveId" clId="{B8306AFE-AFA9-4692-A2B2-3B5C61A4BD8C}" dt="2020-11-17T03:47:42.313" v="649" actId="1076"/>
          <ac:spMkLst>
            <pc:docMk/>
            <pc:sldMk cId="2922966063" sldId="361"/>
            <ac:spMk id="7" creationId="{9928B9DE-8875-4CB3-B1D1-DB14B6F52976}"/>
          </ac:spMkLst>
        </pc:spChg>
        <pc:spChg chg="add mod">
          <ac:chgData name="Levi Cavalcanti" userId="0cb643cc2eff1b7b" providerId="LiveId" clId="{B8306AFE-AFA9-4692-A2B2-3B5C61A4BD8C}" dt="2020-11-17T03:47:07.707" v="644" actId="208"/>
          <ac:spMkLst>
            <pc:docMk/>
            <pc:sldMk cId="2922966063" sldId="361"/>
            <ac:spMk id="8" creationId="{6C74FC52-8B04-4A56-A232-9CA681D27105}"/>
          </ac:spMkLst>
        </pc:spChg>
        <pc:spChg chg="add mod">
          <ac:chgData name="Levi Cavalcanti" userId="0cb643cc2eff1b7b" providerId="LiveId" clId="{B8306AFE-AFA9-4692-A2B2-3B5C61A4BD8C}" dt="2020-11-17T03:47:22.992" v="646" actId="1582"/>
          <ac:spMkLst>
            <pc:docMk/>
            <pc:sldMk cId="2922966063" sldId="361"/>
            <ac:spMk id="9" creationId="{1B0892AF-9D9E-412B-8D9F-F41B0351CEA4}"/>
          </ac:spMkLst>
        </pc:spChg>
        <pc:spChg chg="add mod">
          <ac:chgData name="Levi Cavalcanti" userId="0cb643cc2eff1b7b" providerId="LiveId" clId="{B8306AFE-AFA9-4692-A2B2-3B5C61A4BD8C}" dt="2020-11-17T02:26:34.158" v="246" actId="1076"/>
          <ac:spMkLst>
            <pc:docMk/>
            <pc:sldMk cId="2922966063" sldId="361"/>
            <ac:spMk id="10" creationId="{96436821-90A4-44F3-BF47-A354555CBB1B}"/>
          </ac:spMkLst>
        </pc:spChg>
        <pc:picChg chg="del">
          <ac:chgData name="Levi Cavalcanti" userId="0cb643cc2eff1b7b" providerId="LiveId" clId="{B8306AFE-AFA9-4692-A2B2-3B5C61A4BD8C}" dt="2020-11-17T02:26:06.389" v="240" actId="478"/>
          <ac:picMkLst>
            <pc:docMk/>
            <pc:sldMk cId="2922966063" sldId="361"/>
            <ac:picMk id="2" creationId="{DEDBE846-E9D4-4817-87B4-D97497D1C76B}"/>
          </ac:picMkLst>
        </pc:picChg>
        <pc:picChg chg="add">
          <ac:chgData name="Levi Cavalcanti" userId="0cb643cc2eff1b7b" providerId="LiveId" clId="{B8306AFE-AFA9-4692-A2B2-3B5C61A4BD8C}" dt="2020-11-17T02:27:08.614" v="257" actId="22"/>
          <ac:picMkLst>
            <pc:docMk/>
            <pc:sldMk cId="2922966063" sldId="361"/>
            <ac:picMk id="3" creationId="{98FC9717-BD22-431D-9EC8-C88A691E00B1}"/>
          </ac:picMkLst>
        </pc:picChg>
      </pc:sldChg>
      <pc:sldChg chg="addSp delSp modSp add mod modTransition">
        <pc:chgData name="Levi Cavalcanti" userId="0cb643cc2eff1b7b" providerId="LiveId" clId="{B8306AFE-AFA9-4692-A2B2-3B5C61A4BD8C}" dt="2020-11-17T21:05:39.038" v="927"/>
        <pc:sldMkLst>
          <pc:docMk/>
          <pc:sldMk cId="2212652951" sldId="362"/>
        </pc:sldMkLst>
        <pc:spChg chg="mod">
          <ac:chgData name="Levi Cavalcanti" userId="0cb643cc2eff1b7b" providerId="LiveId" clId="{B8306AFE-AFA9-4692-A2B2-3B5C61A4BD8C}" dt="2020-11-17T12:49:04.028" v="766" actId="115"/>
          <ac:spMkLst>
            <pc:docMk/>
            <pc:sldMk cId="2212652951" sldId="362"/>
            <ac:spMk id="6" creationId="{4F09FA9A-60EE-4A0F-9F7C-E8FD69AA9F76}"/>
          </ac:spMkLst>
        </pc:spChg>
        <pc:spChg chg="del">
          <ac:chgData name="Levi Cavalcanti" userId="0cb643cc2eff1b7b" providerId="LiveId" clId="{B8306AFE-AFA9-4692-A2B2-3B5C61A4BD8C}" dt="2020-11-17T02:12:55.647" v="128" actId="478"/>
          <ac:spMkLst>
            <pc:docMk/>
            <pc:sldMk cId="2212652951" sldId="362"/>
            <ac:spMk id="8" creationId="{C85B991A-68E3-441C-B3A3-CE161C07C8E1}"/>
          </ac:spMkLst>
        </pc:spChg>
        <pc:spChg chg="mod">
          <ac:chgData name="Levi Cavalcanti" userId="0cb643cc2eff1b7b" providerId="LiveId" clId="{B8306AFE-AFA9-4692-A2B2-3B5C61A4BD8C}" dt="2020-11-17T03:40:12.106" v="581" actId="208"/>
          <ac:spMkLst>
            <pc:docMk/>
            <pc:sldMk cId="2212652951" sldId="362"/>
            <ac:spMk id="12" creationId="{1DC397C0-1280-4E43-9295-117D3C5698E9}"/>
          </ac:spMkLst>
        </pc:spChg>
        <pc:picChg chg="add mod">
          <ac:chgData name="Levi Cavalcanti" userId="0cb643cc2eff1b7b" providerId="LiveId" clId="{B8306AFE-AFA9-4692-A2B2-3B5C61A4BD8C}" dt="2020-11-17T03:40:32.809" v="584" actId="14100"/>
          <ac:picMkLst>
            <pc:docMk/>
            <pc:sldMk cId="2212652951" sldId="362"/>
            <ac:picMk id="2" creationId="{0C90591C-8A10-45E9-9456-0B73C282C368}"/>
          </ac:picMkLst>
        </pc:picChg>
      </pc:sldChg>
      <pc:sldChg chg="addSp delSp modSp add mod modTransition">
        <pc:chgData name="Levi Cavalcanti" userId="0cb643cc2eff1b7b" providerId="LiveId" clId="{B8306AFE-AFA9-4692-A2B2-3B5C61A4BD8C}" dt="2020-11-17T21:05:54.442" v="928"/>
        <pc:sldMkLst>
          <pc:docMk/>
          <pc:sldMk cId="4004375144" sldId="363"/>
        </pc:sldMkLst>
        <pc:spChg chg="add mod">
          <ac:chgData name="Levi Cavalcanti" userId="0cb643cc2eff1b7b" providerId="LiveId" clId="{B8306AFE-AFA9-4692-A2B2-3B5C61A4BD8C}" dt="2020-11-17T02:43:12.992" v="325" actId="2711"/>
          <ac:spMkLst>
            <pc:docMk/>
            <pc:sldMk cId="4004375144" sldId="363"/>
            <ac:spMk id="10" creationId="{DDE10DA0-EC5E-45B1-9763-099B0797E862}"/>
          </ac:spMkLst>
        </pc:spChg>
        <pc:spChg chg="add mod">
          <ac:chgData name="Levi Cavalcanti" userId="0cb643cc2eff1b7b" providerId="LiveId" clId="{B8306AFE-AFA9-4692-A2B2-3B5C61A4BD8C}" dt="2020-11-17T02:44:04.084" v="330" actId="1076"/>
          <ac:spMkLst>
            <pc:docMk/>
            <pc:sldMk cId="4004375144" sldId="363"/>
            <ac:spMk id="11" creationId="{FC41D7FD-84E4-4A8E-ADBF-6E24486A5834}"/>
          </ac:spMkLst>
        </pc:spChg>
        <pc:spChg chg="mod">
          <ac:chgData name="Levi Cavalcanti" userId="0cb643cc2eff1b7b" providerId="LiveId" clId="{B8306AFE-AFA9-4692-A2B2-3B5C61A4BD8C}" dt="2020-11-17T02:43:54.277" v="329" actId="1076"/>
          <ac:spMkLst>
            <pc:docMk/>
            <pc:sldMk cId="4004375144" sldId="363"/>
            <ac:spMk id="36" creationId="{9FC5492C-E65D-4744-90A0-2B72F7807FA9}"/>
          </ac:spMkLst>
        </pc:spChg>
        <pc:spChg chg="del">
          <ac:chgData name="Levi Cavalcanti" userId="0cb643cc2eff1b7b" providerId="LiveId" clId="{B8306AFE-AFA9-4692-A2B2-3B5C61A4BD8C}" dt="2020-11-17T02:21:34.971" v="212" actId="478"/>
          <ac:spMkLst>
            <pc:docMk/>
            <pc:sldMk cId="4004375144" sldId="363"/>
            <ac:spMk id="39" creationId="{AA667D79-1D32-4611-ADFF-33F9797BB031}"/>
          </ac:spMkLst>
        </pc:spChg>
        <pc:spChg chg="del">
          <ac:chgData name="Levi Cavalcanti" userId="0cb643cc2eff1b7b" providerId="LiveId" clId="{B8306AFE-AFA9-4692-A2B2-3B5C61A4BD8C}" dt="2020-11-17T02:21:40.686" v="213" actId="478"/>
          <ac:spMkLst>
            <pc:docMk/>
            <pc:sldMk cId="4004375144" sldId="363"/>
            <ac:spMk id="40" creationId="{1F044B08-3342-4E52-91DE-0CFC1A61AFAA}"/>
          </ac:spMkLst>
        </pc:spChg>
        <pc:picChg chg="add del mod">
          <ac:chgData name="Levi Cavalcanti" userId="0cb643cc2eff1b7b" providerId="LiveId" clId="{B8306AFE-AFA9-4692-A2B2-3B5C61A4BD8C}" dt="2020-11-17T12:46:07.533" v="752" actId="478"/>
          <ac:picMkLst>
            <pc:docMk/>
            <pc:sldMk cId="4004375144" sldId="363"/>
            <ac:picMk id="2" creationId="{37517A93-0C67-404E-B3F1-9E0A703FAFA1}"/>
          </ac:picMkLst>
        </pc:picChg>
        <pc:picChg chg="add mod">
          <ac:chgData name="Levi Cavalcanti" userId="0cb643cc2eff1b7b" providerId="LiveId" clId="{B8306AFE-AFA9-4692-A2B2-3B5C61A4BD8C}" dt="2020-11-17T12:46:20.929" v="756" actId="1076"/>
          <ac:picMkLst>
            <pc:docMk/>
            <pc:sldMk cId="4004375144" sldId="363"/>
            <ac:picMk id="3" creationId="{141EF9B5-2188-4414-9BAC-686C8F1DEE77}"/>
          </ac:picMkLst>
        </pc:picChg>
      </pc:sldChg>
      <pc:sldChg chg="addSp delSp modSp add mod modTransition">
        <pc:chgData name="Levi Cavalcanti" userId="0cb643cc2eff1b7b" providerId="LiveId" clId="{B8306AFE-AFA9-4692-A2B2-3B5C61A4BD8C}" dt="2020-11-18T23:24:26.008" v="947" actId="113"/>
        <pc:sldMkLst>
          <pc:docMk/>
          <pc:sldMk cId="4236666741" sldId="364"/>
        </pc:sldMkLst>
        <pc:spChg chg="add mod">
          <ac:chgData name="Levi Cavalcanti" userId="0cb643cc2eff1b7b" providerId="LiveId" clId="{B8306AFE-AFA9-4692-A2B2-3B5C61A4BD8C}" dt="2020-11-17T03:20:59.274" v="485" actId="1076"/>
          <ac:spMkLst>
            <pc:docMk/>
            <pc:sldMk cId="4236666741" sldId="364"/>
            <ac:spMk id="8" creationId="{E6A31F43-9940-479A-9DDA-BF72242639B4}"/>
          </ac:spMkLst>
        </pc:spChg>
        <pc:spChg chg="add mod">
          <ac:chgData name="Levi Cavalcanti" userId="0cb643cc2eff1b7b" providerId="LiveId" clId="{B8306AFE-AFA9-4692-A2B2-3B5C61A4BD8C}" dt="2020-11-18T23:24:26.008" v="947" actId="113"/>
          <ac:spMkLst>
            <pc:docMk/>
            <pc:sldMk cId="4236666741" sldId="364"/>
            <ac:spMk id="10" creationId="{6A0FA430-E271-464A-9C38-7363E854643E}"/>
          </ac:spMkLst>
        </pc:spChg>
        <pc:picChg chg="del">
          <ac:chgData name="Levi Cavalcanti" userId="0cb643cc2eff1b7b" providerId="LiveId" clId="{B8306AFE-AFA9-4692-A2B2-3B5C61A4BD8C}" dt="2020-11-17T03:04:55.780" v="413" actId="478"/>
          <ac:picMkLst>
            <pc:docMk/>
            <pc:sldMk cId="4236666741" sldId="364"/>
            <ac:picMk id="2" creationId="{DEDBE846-E9D4-4817-87B4-D97497D1C76B}"/>
          </ac:picMkLst>
        </pc:picChg>
        <pc:picChg chg="add">
          <ac:chgData name="Levi Cavalcanti" userId="0cb643cc2eff1b7b" providerId="LiveId" clId="{B8306AFE-AFA9-4692-A2B2-3B5C61A4BD8C}" dt="2020-11-17T02:27:12.140" v="258" actId="22"/>
          <ac:picMkLst>
            <pc:docMk/>
            <pc:sldMk cId="4236666741" sldId="364"/>
            <ac:picMk id="3" creationId="{4D9F6B79-55D7-4808-9A00-9706E80EBCAF}"/>
          </ac:picMkLst>
        </pc:picChg>
        <pc:picChg chg="add del mod">
          <ac:chgData name="Levi Cavalcanti" userId="0cb643cc2eff1b7b" providerId="LiveId" clId="{B8306AFE-AFA9-4692-A2B2-3B5C61A4BD8C}" dt="2020-11-17T03:13:43.957" v="452" actId="21"/>
          <ac:picMkLst>
            <pc:docMk/>
            <pc:sldMk cId="4236666741" sldId="364"/>
            <ac:picMk id="6146" creationId="{1370F1B9-5855-478E-9112-3E8BDAACBE5A}"/>
          </ac:picMkLst>
        </pc:picChg>
        <pc:picChg chg="add mod">
          <ac:chgData name="Levi Cavalcanti" userId="0cb643cc2eff1b7b" providerId="LiveId" clId="{B8306AFE-AFA9-4692-A2B2-3B5C61A4BD8C}" dt="2020-11-17T03:20:50.899" v="482" actId="1076"/>
          <ac:picMkLst>
            <pc:docMk/>
            <pc:sldMk cId="4236666741" sldId="364"/>
            <ac:picMk id="6148" creationId="{DE3AD127-18F7-4F95-B548-3C3AC515769E}"/>
          </ac:picMkLst>
        </pc:picChg>
      </pc:sldChg>
      <pc:sldChg chg="addSp delSp modSp add mod modTransition">
        <pc:chgData name="Levi Cavalcanti" userId="0cb643cc2eff1b7b" providerId="LiveId" clId="{B8306AFE-AFA9-4692-A2B2-3B5C61A4BD8C}" dt="2020-11-17T21:05:39.038" v="927"/>
        <pc:sldMkLst>
          <pc:docMk/>
          <pc:sldMk cId="1718519441" sldId="365"/>
        </pc:sldMkLst>
        <pc:spChg chg="add mod ord">
          <ac:chgData name="Levi Cavalcanti" userId="0cb643cc2eff1b7b" providerId="LiveId" clId="{B8306AFE-AFA9-4692-A2B2-3B5C61A4BD8C}" dt="2020-11-17T02:36:59.367" v="301" actId="164"/>
          <ac:spMkLst>
            <pc:docMk/>
            <pc:sldMk cId="1718519441" sldId="365"/>
            <ac:spMk id="2" creationId="{A24F49E4-9027-49F4-AF91-5B12873F809B}"/>
          </ac:spMkLst>
        </pc:spChg>
        <pc:spChg chg="mod">
          <ac:chgData name="Levi Cavalcanti" userId="0cb643cc2eff1b7b" providerId="LiveId" clId="{B8306AFE-AFA9-4692-A2B2-3B5C61A4BD8C}" dt="2020-11-17T02:34:21.849" v="282" actId="123"/>
          <ac:spMkLst>
            <pc:docMk/>
            <pc:sldMk cId="1718519441" sldId="365"/>
            <ac:spMk id="5" creationId="{074208C8-FCDC-4010-B91C-F5136A92411C}"/>
          </ac:spMkLst>
        </pc:spChg>
        <pc:spChg chg="del">
          <ac:chgData name="Levi Cavalcanti" userId="0cb643cc2eff1b7b" providerId="LiveId" clId="{B8306AFE-AFA9-4692-A2B2-3B5C61A4BD8C}" dt="2020-11-17T02:33:45.533" v="276" actId="478"/>
          <ac:spMkLst>
            <pc:docMk/>
            <pc:sldMk cId="1718519441" sldId="365"/>
            <ac:spMk id="6" creationId="{4F09FA9A-60EE-4A0F-9F7C-E8FD69AA9F76}"/>
          </ac:spMkLst>
        </pc:spChg>
        <pc:spChg chg="add mod">
          <ac:chgData name="Levi Cavalcanti" userId="0cb643cc2eff1b7b" providerId="LiveId" clId="{B8306AFE-AFA9-4692-A2B2-3B5C61A4BD8C}" dt="2020-11-17T02:36:59.367" v="301" actId="164"/>
          <ac:spMkLst>
            <pc:docMk/>
            <pc:sldMk cId="1718519441" sldId="365"/>
            <ac:spMk id="7" creationId="{11FA1B34-FBB7-44BD-9987-CDBAC9A3AB68}"/>
          </ac:spMkLst>
        </pc:spChg>
        <pc:spChg chg="add mod">
          <ac:chgData name="Levi Cavalcanti" userId="0cb643cc2eff1b7b" providerId="LiveId" clId="{B8306AFE-AFA9-4692-A2B2-3B5C61A4BD8C}" dt="2020-11-17T12:52:46.392" v="803" actId="14100"/>
          <ac:spMkLst>
            <pc:docMk/>
            <pc:sldMk cId="1718519441" sldId="365"/>
            <ac:spMk id="8" creationId="{06212436-6241-439D-A5DF-6679BE60AD07}"/>
          </ac:spMkLst>
        </pc:spChg>
        <pc:spChg chg="add mod">
          <ac:chgData name="Levi Cavalcanti" userId="0cb643cc2eff1b7b" providerId="LiveId" clId="{B8306AFE-AFA9-4692-A2B2-3B5C61A4BD8C}" dt="2020-11-17T12:52:48.896" v="804" actId="1076"/>
          <ac:spMkLst>
            <pc:docMk/>
            <pc:sldMk cId="1718519441" sldId="365"/>
            <ac:spMk id="11" creationId="{2461A833-7885-49E5-AA8F-A1D64F7543DE}"/>
          </ac:spMkLst>
        </pc:spChg>
        <pc:grpChg chg="add mod">
          <ac:chgData name="Levi Cavalcanti" userId="0cb643cc2eff1b7b" providerId="LiveId" clId="{B8306AFE-AFA9-4692-A2B2-3B5C61A4BD8C}" dt="2020-11-17T12:52:29.952" v="798" actId="1076"/>
          <ac:grpSpMkLst>
            <pc:docMk/>
            <pc:sldMk cId="1718519441" sldId="365"/>
            <ac:grpSpMk id="3" creationId="{464EAFE4-BA78-4E23-BBAB-FC19B9324006}"/>
          </ac:grpSpMkLst>
        </pc:grpChg>
        <pc:picChg chg="add del mod">
          <ac:chgData name="Levi Cavalcanti" userId="0cb643cc2eff1b7b" providerId="LiveId" clId="{B8306AFE-AFA9-4692-A2B2-3B5C61A4BD8C}" dt="2020-11-17T02:39:01.952" v="304" actId="478"/>
          <ac:picMkLst>
            <pc:docMk/>
            <pc:sldMk cId="1718519441" sldId="365"/>
            <ac:picMk id="10" creationId="{104D9041-6EAD-43A4-9EF5-E40E926ABDB4}"/>
          </ac:picMkLst>
        </pc:picChg>
        <pc:picChg chg="add mod">
          <ac:chgData name="Levi Cavalcanti" userId="0cb643cc2eff1b7b" providerId="LiveId" clId="{B8306AFE-AFA9-4692-A2B2-3B5C61A4BD8C}" dt="2020-11-17T12:52:39.348" v="801" actId="1076"/>
          <ac:picMkLst>
            <pc:docMk/>
            <pc:sldMk cId="1718519441" sldId="365"/>
            <ac:picMk id="3074" creationId="{0DD88744-B9A7-443D-A7F6-F4A5E80D6A25}"/>
          </ac:picMkLst>
        </pc:picChg>
        <pc:picChg chg="add del">
          <ac:chgData name="Levi Cavalcanti" userId="0cb643cc2eff1b7b" providerId="LiveId" clId="{B8306AFE-AFA9-4692-A2B2-3B5C61A4BD8C}" dt="2020-11-17T02:39:59.774" v="306"/>
          <ac:picMkLst>
            <pc:docMk/>
            <pc:sldMk cId="1718519441" sldId="365"/>
            <ac:picMk id="5122" creationId="{92B6FF18-D284-4AA5-AA0A-E08F55485CC7}"/>
          </ac:picMkLst>
        </pc:picChg>
        <pc:picChg chg="add del mod">
          <ac:chgData name="Levi Cavalcanti" userId="0cb643cc2eff1b7b" providerId="LiveId" clId="{B8306AFE-AFA9-4692-A2B2-3B5C61A4BD8C}" dt="2020-11-17T12:51:35.032" v="780" actId="478"/>
          <ac:picMkLst>
            <pc:docMk/>
            <pc:sldMk cId="1718519441" sldId="365"/>
            <ac:picMk id="5124" creationId="{F62ECC53-4C24-4267-8924-2DEBD3080E1C}"/>
          </ac:picMkLst>
        </pc:picChg>
      </pc:sldChg>
      <pc:sldChg chg="addSp delSp modSp add mod ord modTransition">
        <pc:chgData name="Levi Cavalcanti" userId="0cb643cc2eff1b7b" providerId="LiveId" clId="{B8306AFE-AFA9-4692-A2B2-3B5C61A4BD8C}" dt="2020-11-17T21:05:39.038" v="927"/>
        <pc:sldMkLst>
          <pc:docMk/>
          <pc:sldMk cId="1671535367" sldId="366"/>
        </pc:sldMkLst>
        <pc:spChg chg="mod">
          <ac:chgData name="Levi Cavalcanti" userId="0cb643cc2eff1b7b" providerId="LiveId" clId="{B8306AFE-AFA9-4692-A2B2-3B5C61A4BD8C}" dt="2020-11-17T02:53:40.804" v="350" actId="1076"/>
          <ac:spMkLst>
            <pc:docMk/>
            <pc:sldMk cId="1671535367" sldId="366"/>
            <ac:spMk id="5" creationId="{074208C8-FCDC-4010-B91C-F5136A92411C}"/>
          </ac:spMkLst>
        </pc:spChg>
        <pc:spChg chg="add mod">
          <ac:chgData name="Levi Cavalcanti" userId="0cb643cc2eff1b7b" providerId="LiveId" clId="{B8306AFE-AFA9-4692-A2B2-3B5C61A4BD8C}" dt="2020-11-17T02:57:50.130" v="380" actId="113"/>
          <ac:spMkLst>
            <pc:docMk/>
            <pc:sldMk cId="1671535367" sldId="366"/>
            <ac:spMk id="6" creationId="{E1F33487-6949-4AFE-84F0-38C1AE3002E4}"/>
          </ac:spMkLst>
        </pc:spChg>
        <pc:spChg chg="add mod">
          <ac:chgData name="Levi Cavalcanti" userId="0cb643cc2eff1b7b" providerId="LiveId" clId="{B8306AFE-AFA9-4692-A2B2-3B5C61A4BD8C}" dt="2020-11-17T03:00:16.940" v="397" actId="1076"/>
          <ac:spMkLst>
            <pc:docMk/>
            <pc:sldMk cId="1671535367" sldId="366"/>
            <ac:spMk id="7" creationId="{84BDE720-1EAD-414B-8A1F-41C711872CE2}"/>
          </ac:spMkLst>
        </pc:spChg>
        <pc:spChg chg="add mod">
          <ac:chgData name="Levi Cavalcanti" userId="0cb643cc2eff1b7b" providerId="LiveId" clId="{B8306AFE-AFA9-4692-A2B2-3B5C61A4BD8C}" dt="2020-11-17T03:00:58.660" v="405" actId="1076"/>
          <ac:spMkLst>
            <pc:docMk/>
            <pc:sldMk cId="1671535367" sldId="366"/>
            <ac:spMk id="9" creationId="{25534706-8B91-422F-8DED-5DB55885B0C6}"/>
          </ac:spMkLst>
        </pc:spChg>
        <pc:spChg chg="mod">
          <ac:chgData name="Levi Cavalcanti" userId="0cb643cc2eff1b7b" providerId="LiveId" clId="{B8306AFE-AFA9-4692-A2B2-3B5C61A4BD8C}" dt="2020-11-17T02:54:02.716" v="354" actId="1076"/>
          <ac:spMkLst>
            <pc:docMk/>
            <pc:sldMk cId="1671535367" sldId="366"/>
            <ac:spMk id="12" creationId="{1DC397C0-1280-4E43-9295-117D3C5698E9}"/>
          </ac:spMkLst>
        </pc:spChg>
        <pc:graphicFrameChg chg="add mod modGraphic">
          <ac:chgData name="Levi Cavalcanti" userId="0cb643cc2eff1b7b" providerId="LiveId" clId="{B8306AFE-AFA9-4692-A2B2-3B5C61A4BD8C}" dt="2020-11-17T03:01:21.573" v="407"/>
          <ac:graphicFrameMkLst>
            <pc:docMk/>
            <pc:sldMk cId="1671535367" sldId="366"/>
            <ac:graphicFrameMk id="4" creationId="{EBE9B986-9FE8-491B-9FCE-E58A60777681}"/>
          </ac:graphicFrameMkLst>
        </pc:graphicFrameChg>
        <pc:picChg chg="del mod">
          <ac:chgData name="Levi Cavalcanti" userId="0cb643cc2eff1b7b" providerId="LiveId" clId="{B8306AFE-AFA9-4692-A2B2-3B5C61A4BD8C}" dt="2020-11-17T02:50:00.355" v="339" actId="478"/>
          <ac:picMkLst>
            <pc:docMk/>
            <pc:sldMk cId="1671535367" sldId="366"/>
            <ac:picMk id="2" creationId="{DEDBE846-E9D4-4817-87B4-D97497D1C76B}"/>
          </ac:picMkLst>
        </pc:picChg>
        <pc:cxnChg chg="add">
          <ac:chgData name="Levi Cavalcanti" userId="0cb643cc2eff1b7b" providerId="LiveId" clId="{B8306AFE-AFA9-4692-A2B2-3B5C61A4BD8C}" dt="2020-11-17T02:59:50.015" v="392" actId="11529"/>
          <ac:cxnSpMkLst>
            <pc:docMk/>
            <pc:sldMk cId="1671535367" sldId="366"/>
            <ac:cxnSpMk id="13" creationId="{876B901B-E5F5-4714-B343-2C8C38D319D3}"/>
          </ac:cxnSpMkLst>
        </pc:cxnChg>
        <pc:cxnChg chg="add del mod">
          <ac:chgData name="Levi Cavalcanti" userId="0cb643cc2eff1b7b" providerId="LiveId" clId="{B8306AFE-AFA9-4692-A2B2-3B5C61A4BD8C}" dt="2020-11-17T03:00:20.504" v="398" actId="478"/>
          <ac:cxnSpMkLst>
            <pc:docMk/>
            <pc:sldMk cId="1671535367" sldId="366"/>
            <ac:cxnSpMk id="15" creationId="{8E6081F4-1161-4D11-84D4-BEFD7BDF524B}"/>
          </ac:cxnSpMkLst>
        </pc:cxnChg>
        <pc:cxnChg chg="add del">
          <ac:chgData name="Levi Cavalcanti" userId="0cb643cc2eff1b7b" providerId="LiveId" clId="{B8306AFE-AFA9-4692-A2B2-3B5C61A4BD8C}" dt="2020-11-17T03:00:32.282" v="401" actId="478"/>
          <ac:cxnSpMkLst>
            <pc:docMk/>
            <pc:sldMk cId="1671535367" sldId="366"/>
            <ac:cxnSpMk id="17" creationId="{D8B04A8C-8124-4391-811D-843E48F9422B}"/>
          </ac:cxnSpMkLst>
        </pc:cxnChg>
        <pc:cxnChg chg="add">
          <ac:chgData name="Levi Cavalcanti" userId="0cb643cc2eff1b7b" providerId="LiveId" clId="{B8306AFE-AFA9-4692-A2B2-3B5C61A4BD8C}" dt="2020-11-17T03:00:25.597" v="399" actId="11529"/>
          <ac:cxnSpMkLst>
            <pc:docMk/>
            <pc:sldMk cId="1671535367" sldId="366"/>
            <ac:cxnSpMk id="20" creationId="{C0F6AB7A-59F1-4268-99F5-F5EEA8321D56}"/>
          </ac:cxnSpMkLst>
        </pc:cxnChg>
        <pc:cxnChg chg="add del mod">
          <ac:chgData name="Levi Cavalcanti" userId="0cb643cc2eff1b7b" providerId="LiveId" clId="{B8306AFE-AFA9-4692-A2B2-3B5C61A4BD8C}" dt="2020-11-17T03:00:51.068" v="404" actId="478"/>
          <ac:cxnSpMkLst>
            <pc:docMk/>
            <pc:sldMk cId="1671535367" sldId="366"/>
            <ac:cxnSpMk id="22" creationId="{1F8DC5B5-B52F-4DA3-9E0E-E7EACB2A2CD7}"/>
          </ac:cxnSpMkLst>
        </pc:cxnChg>
        <pc:cxnChg chg="add">
          <ac:chgData name="Levi Cavalcanti" userId="0cb643cc2eff1b7b" providerId="LiveId" clId="{B8306AFE-AFA9-4692-A2B2-3B5C61A4BD8C}" dt="2020-11-17T03:01:38.909" v="408" actId="11529"/>
          <ac:cxnSpMkLst>
            <pc:docMk/>
            <pc:sldMk cId="1671535367" sldId="366"/>
            <ac:cxnSpMk id="24" creationId="{7D784092-EFBB-49C6-ADC0-E90CEE8AD5ED}"/>
          </ac:cxnSpMkLst>
        </pc:cxnChg>
      </pc:sldChg>
      <pc:sldChg chg="addSp delSp modSp add del mod modTransition">
        <pc:chgData name="Levi Cavalcanti" userId="0cb643cc2eff1b7b" providerId="LiveId" clId="{B8306AFE-AFA9-4692-A2B2-3B5C61A4BD8C}" dt="2020-11-17T21:06:02.671" v="929"/>
        <pc:sldMkLst>
          <pc:docMk/>
          <pc:sldMk cId="2923290281" sldId="367"/>
        </pc:sldMkLst>
        <pc:spChg chg="add mod">
          <ac:chgData name="Levi Cavalcanti" userId="0cb643cc2eff1b7b" providerId="LiveId" clId="{B8306AFE-AFA9-4692-A2B2-3B5C61A4BD8C}" dt="2020-11-17T03:37:49.473" v="559" actId="1076"/>
          <ac:spMkLst>
            <pc:docMk/>
            <pc:sldMk cId="2923290281" sldId="367"/>
            <ac:spMk id="8" creationId="{0A49A7B7-BF1C-48C2-BE2E-3C384DB589D5}"/>
          </ac:spMkLst>
        </pc:spChg>
        <pc:spChg chg="add mod">
          <ac:chgData name="Levi Cavalcanti" userId="0cb643cc2eff1b7b" providerId="LiveId" clId="{B8306AFE-AFA9-4692-A2B2-3B5C61A4BD8C}" dt="2020-11-17T03:38:13.051" v="565" actId="207"/>
          <ac:spMkLst>
            <pc:docMk/>
            <pc:sldMk cId="2923290281" sldId="367"/>
            <ac:spMk id="10" creationId="{2CCF93C6-1000-4BA5-9731-AEB47D3C6F05}"/>
          </ac:spMkLst>
        </pc:spChg>
        <pc:picChg chg="del">
          <ac:chgData name="Levi Cavalcanti" userId="0cb643cc2eff1b7b" providerId="LiveId" clId="{B8306AFE-AFA9-4692-A2B2-3B5C61A4BD8C}" dt="2020-11-17T03:35:02.749" v="526" actId="478"/>
          <ac:picMkLst>
            <pc:docMk/>
            <pc:sldMk cId="2923290281" sldId="367"/>
            <ac:picMk id="2" creationId="{DEDBE846-E9D4-4817-87B4-D97497D1C76B}"/>
          </ac:picMkLst>
        </pc:picChg>
        <pc:picChg chg="add mod">
          <ac:chgData name="Levi Cavalcanti" userId="0cb643cc2eff1b7b" providerId="LiveId" clId="{B8306AFE-AFA9-4692-A2B2-3B5C61A4BD8C}" dt="2020-11-17T03:37:52.290" v="560" actId="1076"/>
          <ac:picMkLst>
            <pc:docMk/>
            <pc:sldMk cId="2923290281" sldId="367"/>
            <ac:picMk id="8194" creationId="{1A02F05E-E07D-4793-973D-34E71B6F8A6A}"/>
          </ac:picMkLst>
        </pc:picChg>
      </pc:sldChg>
      <pc:sldChg chg="addSp modSp add mod modTransition">
        <pc:chgData name="Levi Cavalcanti" userId="0cb643cc2eff1b7b" providerId="LiveId" clId="{B8306AFE-AFA9-4692-A2B2-3B5C61A4BD8C}" dt="2020-11-18T23:27:03.222" v="949" actId="207"/>
        <pc:sldMkLst>
          <pc:docMk/>
          <pc:sldMk cId="2883609586" sldId="368"/>
        </pc:sldMkLst>
        <pc:spChg chg="mod">
          <ac:chgData name="Levi Cavalcanti" userId="0cb643cc2eff1b7b" providerId="LiveId" clId="{B8306AFE-AFA9-4692-A2B2-3B5C61A4BD8C}" dt="2020-11-17T03:15:00.876" v="468" actId="207"/>
          <ac:spMkLst>
            <pc:docMk/>
            <pc:sldMk cId="2883609586" sldId="368"/>
            <ac:spMk id="8" creationId="{E6A31F43-9940-479A-9DDA-BF72242639B4}"/>
          </ac:spMkLst>
        </pc:spChg>
        <pc:spChg chg="mod">
          <ac:chgData name="Levi Cavalcanti" userId="0cb643cc2eff1b7b" providerId="LiveId" clId="{B8306AFE-AFA9-4692-A2B2-3B5C61A4BD8C}" dt="2020-11-18T23:27:03.222" v="949" actId="207"/>
          <ac:spMkLst>
            <pc:docMk/>
            <pc:sldMk cId="2883609586" sldId="368"/>
            <ac:spMk id="10" creationId="{6A0FA430-E271-464A-9C38-7363E854643E}"/>
          </ac:spMkLst>
        </pc:spChg>
        <pc:picChg chg="add mod">
          <ac:chgData name="Levi Cavalcanti" userId="0cb643cc2eff1b7b" providerId="LiveId" clId="{B8306AFE-AFA9-4692-A2B2-3B5C61A4BD8C}" dt="2020-11-17T03:14:10.691" v="462" actId="1076"/>
          <ac:picMkLst>
            <pc:docMk/>
            <pc:sldMk cId="2883609586" sldId="368"/>
            <ac:picMk id="2" creationId="{DD9EB1C2-E0C8-4AED-9B0F-7A73015F9BC7}"/>
          </ac:picMkLst>
        </pc:picChg>
      </pc:sldChg>
      <pc:sldChg chg="addSp delSp modSp add mod modTransition">
        <pc:chgData name="Levi Cavalcanti" userId="0cb643cc2eff1b7b" providerId="LiveId" clId="{B8306AFE-AFA9-4692-A2B2-3B5C61A4BD8C}" dt="2020-11-17T21:06:14.532" v="930"/>
        <pc:sldMkLst>
          <pc:docMk/>
          <pc:sldMk cId="2715863996" sldId="369"/>
        </pc:sldMkLst>
        <pc:spChg chg="add mod">
          <ac:chgData name="Levi Cavalcanti" userId="0cb643cc2eff1b7b" providerId="LiveId" clId="{B8306AFE-AFA9-4692-A2B2-3B5C61A4BD8C}" dt="2020-11-17T03:46:33.409" v="642" actId="1076"/>
          <ac:spMkLst>
            <pc:docMk/>
            <pc:sldMk cId="2715863996" sldId="369"/>
            <ac:spMk id="7" creationId="{E92B253F-97A7-4A56-B9BF-5B9DA2E37957}"/>
          </ac:spMkLst>
        </pc:spChg>
        <pc:spChg chg="add mod">
          <ac:chgData name="Levi Cavalcanti" userId="0cb643cc2eff1b7b" providerId="LiveId" clId="{B8306AFE-AFA9-4692-A2B2-3B5C61A4BD8C}" dt="2020-11-17T03:46:30.208" v="641" actId="1076"/>
          <ac:spMkLst>
            <pc:docMk/>
            <pc:sldMk cId="2715863996" sldId="369"/>
            <ac:spMk id="9" creationId="{F69E5732-F0C3-4D22-BF95-B1C05400C2C0}"/>
          </ac:spMkLst>
        </pc:spChg>
        <pc:spChg chg="add mod">
          <ac:chgData name="Levi Cavalcanti" userId="0cb643cc2eff1b7b" providerId="LiveId" clId="{B8306AFE-AFA9-4692-A2B2-3B5C61A4BD8C}" dt="2020-11-17T03:46:24.625" v="640" actId="1076"/>
          <ac:spMkLst>
            <pc:docMk/>
            <pc:sldMk cId="2715863996" sldId="369"/>
            <ac:spMk id="11" creationId="{8719306D-857B-4CA5-B2E4-72F959423327}"/>
          </ac:spMkLst>
        </pc:spChg>
        <pc:spChg chg="add mod">
          <ac:chgData name="Levi Cavalcanti" userId="0cb643cc2eff1b7b" providerId="LiveId" clId="{B8306AFE-AFA9-4692-A2B2-3B5C61A4BD8C}" dt="2020-11-17T03:46:23.065" v="639" actId="1076"/>
          <ac:spMkLst>
            <pc:docMk/>
            <pc:sldMk cId="2715863996" sldId="369"/>
            <ac:spMk id="13" creationId="{4977E790-A0EF-439E-9938-EAED3FE449F4}"/>
          </ac:spMkLst>
        </pc:spChg>
        <pc:picChg chg="del">
          <ac:chgData name="Levi Cavalcanti" userId="0cb643cc2eff1b7b" providerId="LiveId" clId="{B8306AFE-AFA9-4692-A2B2-3B5C61A4BD8C}" dt="2020-11-17T03:38:50.263" v="566" actId="478"/>
          <ac:picMkLst>
            <pc:docMk/>
            <pc:sldMk cId="2715863996" sldId="369"/>
            <ac:picMk id="2" creationId="{DEDBE846-E9D4-4817-87B4-D97497D1C76B}"/>
          </ac:picMkLst>
        </pc:picChg>
      </pc:sldChg>
      <pc:sldChg chg="addSp delSp modSp add mod ord modTransition">
        <pc:chgData name="Levi Cavalcanti" userId="0cb643cc2eff1b7b" providerId="LiveId" clId="{B8306AFE-AFA9-4692-A2B2-3B5C61A4BD8C}" dt="2020-11-17T21:06:14.532" v="930"/>
        <pc:sldMkLst>
          <pc:docMk/>
          <pc:sldMk cId="1262451087" sldId="370"/>
        </pc:sldMkLst>
        <pc:spChg chg="del">
          <ac:chgData name="Levi Cavalcanti" userId="0cb643cc2eff1b7b" providerId="LiveId" clId="{B8306AFE-AFA9-4692-A2B2-3B5C61A4BD8C}" dt="2020-11-17T03:55:52.323" v="653" actId="478"/>
          <ac:spMkLst>
            <pc:docMk/>
            <pc:sldMk cId="1262451087" sldId="370"/>
            <ac:spMk id="2" creationId="{9D0884E7-9DAE-4891-8964-6E83BCE20F3D}"/>
          </ac:spMkLst>
        </pc:spChg>
        <pc:spChg chg="del">
          <ac:chgData name="Levi Cavalcanti" userId="0cb643cc2eff1b7b" providerId="LiveId" clId="{B8306AFE-AFA9-4692-A2B2-3B5C61A4BD8C}" dt="2020-11-17T03:55:52.323" v="653" actId="478"/>
          <ac:spMkLst>
            <pc:docMk/>
            <pc:sldMk cId="1262451087" sldId="370"/>
            <ac:spMk id="4" creationId="{C8F4718F-B015-43DF-A5D0-3CADC8582146}"/>
          </ac:spMkLst>
        </pc:spChg>
        <pc:spChg chg="del">
          <ac:chgData name="Levi Cavalcanti" userId="0cb643cc2eff1b7b" providerId="LiveId" clId="{B8306AFE-AFA9-4692-A2B2-3B5C61A4BD8C}" dt="2020-11-17T12:36:56.649" v="697" actId="478"/>
          <ac:spMkLst>
            <pc:docMk/>
            <pc:sldMk cId="1262451087" sldId="370"/>
            <ac:spMk id="5" creationId="{A1304D75-4BCE-4351-980E-790FBBD43ECC}"/>
          </ac:spMkLst>
        </pc:spChg>
        <pc:spChg chg="add mod">
          <ac:chgData name="Levi Cavalcanti" userId="0cb643cc2eff1b7b" providerId="LiveId" clId="{B8306AFE-AFA9-4692-A2B2-3B5C61A4BD8C}" dt="2020-11-17T12:37:02.361" v="699" actId="1076"/>
          <ac:spMkLst>
            <pc:docMk/>
            <pc:sldMk cId="1262451087" sldId="370"/>
            <ac:spMk id="7" creationId="{6AEF585D-BA12-4717-A966-F21A2EC9A315}"/>
          </ac:spMkLst>
        </pc:spChg>
        <pc:spChg chg="add mod">
          <ac:chgData name="Levi Cavalcanti" userId="0cb643cc2eff1b7b" providerId="LiveId" clId="{B8306AFE-AFA9-4692-A2B2-3B5C61A4BD8C}" dt="2020-11-17T12:36:45.873" v="696" actId="1076"/>
          <ac:spMkLst>
            <pc:docMk/>
            <pc:sldMk cId="1262451087" sldId="370"/>
            <ac:spMk id="8" creationId="{C26E8717-AF79-4D97-AFCF-C302FE5D2C32}"/>
          </ac:spMkLst>
        </pc:spChg>
        <pc:spChg chg="del">
          <ac:chgData name="Levi Cavalcanti" userId="0cb643cc2eff1b7b" providerId="LiveId" clId="{B8306AFE-AFA9-4692-A2B2-3B5C61A4BD8C}" dt="2020-11-17T03:55:52.323" v="653" actId="478"/>
          <ac:spMkLst>
            <pc:docMk/>
            <pc:sldMk cId="1262451087" sldId="370"/>
            <ac:spMk id="150" creationId="{DB6C2EB5-E205-4814-BEDA-8F8055F2975D}"/>
          </ac:spMkLst>
        </pc:spChg>
        <pc:spChg chg="del">
          <ac:chgData name="Levi Cavalcanti" userId="0cb643cc2eff1b7b" providerId="LiveId" clId="{B8306AFE-AFA9-4692-A2B2-3B5C61A4BD8C}" dt="2020-11-17T03:55:52.323" v="653" actId="478"/>
          <ac:spMkLst>
            <pc:docMk/>
            <pc:sldMk cId="1262451087" sldId="370"/>
            <ac:spMk id="151" creationId="{DB89C0FA-FA5F-4065-9A68-254422B4ED16}"/>
          </ac:spMkLst>
        </pc:spChg>
        <pc:spChg chg="del">
          <ac:chgData name="Levi Cavalcanti" userId="0cb643cc2eff1b7b" providerId="LiveId" clId="{B8306AFE-AFA9-4692-A2B2-3B5C61A4BD8C}" dt="2020-11-17T03:55:52.323" v="653" actId="478"/>
          <ac:spMkLst>
            <pc:docMk/>
            <pc:sldMk cId="1262451087" sldId="370"/>
            <ac:spMk id="152" creationId="{9E81AAF2-90DE-49BB-B47B-5477C8EE79F2}"/>
          </ac:spMkLst>
        </pc:spChg>
        <pc:grpChg chg="del">
          <ac:chgData name="Levi Cavalcanti" userId="0cb643cc2eff1b7b" providerId="LiveId" clId="{B8306AFE-AFA9-4692-A2B2-3B5C61A4BD8C}" dt="2020-11-17T03:55:52.323" v="653" actId="478"/>
          <ac:grpSpMkLst>
            <pc:docMk/>
            <pc:sldMk cId="1262451087" sldId="370"/>
            <ac:grpSpMk id="3" creationId="{30FABFA5-2A63-4FB7-AD9E-F60D4BA0AE69}"/>
          </ac:grpSpMkLst>
        </pc:grpChg>
        <pc:picChg chg="add mod modCrop">
          <ac:chgData name="Levi Cavalcanti" userId="0cb643cc2eff1b7b" providerId="LiveId" clId="{B8306AFE-AFA9-4692-A2B2-3B5C61A4BD8C}" dt="2020-11-17T12:39:24.778" v="721" actId="1440"/>
          <ac:picMkLst>
            <pc:docMk/>
            <pc:sldMk cId="1262451087" sldId="370"/>
            <ac:picMk id="3" creationId="{2AD5D9C1-88DD-4F1A-95D4-507C99152AB7}"/>
          </ac:picMkLst>
        </pc:picChg>
        <pc:picChg chg="add">
          <ac:chgData name="Levi Cavalcanti" userId="0cb643cc2eff1b7b" providerId="LiveId" clId="{B8306AFE-AFA9-4692-A2B2-3B5C61A4BD8C}" dt="2020-11-17T12:37:08.711" v="700" actId="22"/>
          <ac:picMkLst>
            <pc:docMk/>
            <pc:sldMk cId="1262451087" sldId="370"/>
            <ac:picMk id="10" creationId="{8343DEB9-FC50-4C8D-84D6-5C434337C35F}"/>
          </ac:picMkLst>
        </pc:picChg>
        <pc:picChg chg="add mod">
          <ac:chgData name="Levi Cavalcanti" userId="0cb643cc2eff1b7b" providerId="LiveId" clId="{B8306AFE-AFA9-4692-A2B2-3B5C61A4BD8C}" dt="2020-11-17T12:41:53.953" v="735" actId="1076"/>
          <ac:picMkLst>
            <pc:docMk/>
            <pc:sldMk cId="1262451087" sldId="370"/>
            <ac:picMk id="1026" creationId="{9A428686-4BDB-4A0E-A9E3-F94A95FEBFF1}"/>
          </ac:picMkLst>
        </pc:picChg>
        <pc:picChg chg="add del mod">
          <ac:chgData name="Levi Cavalcanti" userId="0cb643cc2eff1b7b" providerId="LiveId" clId="{B8306AFE-AFA9-4692-A2B2-3B5C61A4BD8C}" dt="2020-11-17T12:33:02.638" v="664" actId="478"/>
          <ac:picMkLst>
            <pc:docMk/>
            <pc:sldMk cId="1262451087" sldId="370"/>
            <ac:picMk id="9218" creationId="{2C65FF8B-8B6C-490C-96AD-4B70ABACCD98}"/>
          </ac:picMkLst>
        </pc:picChg>
      </pc:sldChg>
      <pc:sldChg chg="addSp delSp modSp new mod modTransition">
        <pc:chgData name="Levi Cavalcanti" userId="0cb643cc2eff1b7b" providerId="LiveId" clId="{B8306AFE-AFA9-4692-A2B2-3B5C61A4BD8C}" dt="2020-11-17T21:06:14.532" v="930"/>
        <pc:sldMkLst>
          <pc:docMk/>
          <pc:sldMk cId="2256448641" sldId="371"/>
        </pc:sldMkLst>
        <pc:spChg chg="del">
          <ac:chgData name="Levi Cavalcanti" userId="0cb643cc2eff1b7b" providerId="LiveId" clId="{B8306AFE-AFA9-4692-A2B2-3B5C61A4BD8C}" dt="2020-11-17T13:06:44.809" v="857" actId="478"/>
          <ac:spMkLst>
            <pc:docMk/>
            <pc:sldMk cId="2256448641" sldId="371"/>
            <ac:spMk id="2" creationId="{D8062075-0488-4C03-BB98-D45C578A313C}"/>
          </ac:spMkLst>
        </pc:spChg>
        <pc:spChg chg="add mod">
          <ac:chgData name="Levi Cavalcanti" userId="0cb643cc2eff1b7b" providerId="LiveId" clId="{B8306AFE-AFA9-4692-A2B2-3B5C61A4BD8C}" dt="2020-11-17T13:06:59.152" v="859" actId="1076"/>
          <ac:spMkLst>
            <pc:docMk/>
            <pc:sldMk cId="2256448641" sldId="371"/>
            <ac:spMk id="6" creationId="{F742CB1D-4295-4871-A13D-02042E98BF0D}"/>
          </ac:spMkLst>
        </pc:spChg>
        <pc:spChg chg="add del mod">
          <ac:chgData name="Levi Cavalcanti" userId="0cb643cc2eff1b7b" providerId="LiveId" clId="{B8306AFE-AFA9-4692-A2B2-3B5C61A4BD8C}" dt="2020-11-17T13:10:04.538" v="880" actId="478"/>
          <ac:spMkLst>
            <pc:docMk/>
            <pc:sldMk cId="2256448641" sldId="371"/>
            <ac:spMk id="10" creationId="{1199EF76-430C-44C9-B09B-9F332E860C08}"/>
          </ac:spMkLst>
        </pc:spChg>
        <pc:spChg chg="add mod">
          <ac:chgData name="Levi Cavalcanti" userId="0cb643cc2eff1b7b" providerId="LiveId" clId="{B8306AFE-AFA9-4692-A2B2-3B5C61A4BD8C}" dt="2020-11-17T13:12:28.431" v="897" actId="1076"/>
          <ac:spMkLst>
            <pc:docMk/>
            <pc:sldMk cId="2256448641" sldId="371"/>
            <ac:spMk id="12" creationId="{5E250D8E-5925-49F1-8673-E92C67B61718}"/>
          </ac:spMkLst>
        </pc:spChg>
        <pc:spChg chg="add mod">
          <ac:chgData name="Levi Cavalcanti" userId="0cb643cc2eff1b7b" providerId="LiveId" clId="{B8306AFE-AFA9-4692-A2B2-3B5C61A4BD8C}" dt="2020-11-17T13:12:16.935" v="895" actId="1076"/>
          <ac:spMkLst>
            <pc:docMk/>
            <pc:sldMk cId="2256448641" sldId="371"/>
            <ac:spMk id="14" creationId="{A1F43E00-6C28-4005-B7C3-79B8B6E4B9BC}"/>
          </ac:spMkLst>
        </pc:spChg>
        <pc:spChg chg="add mod">
          <ac:chgData name="Levi Cavalcanti" userId="0cb643cc2eff1b7b" providerId="LiveId" clId="{B8306AFE-AFA9-4692-A2B2-3B5C61A4BD8C}" dt="2020-11-17T13:14:09.805" v="915" actId="20577"/>
          <ac:spMkLst>
            <pc:docMk/>
            <pc:sldMk cId="2256448641" sldId="371"/>
            <ac:spMk id="16" creationId="{398559E2-E3BD-4E6F-926B-0FF3D84A8BC1}"/>
          </ac:spMkLst>
        </pc:spChg>
        <pc:graphicFrameChg chg="add del mod">
          <ac:chgData name="Levi Cavalcanti" userId="0cb643cc2eff1b7b" providerId="LiveId" clId="{B8306AFE-AFA9-4692-A2B2-3B5C61A4BD8C}" dt="2020-11-17T13:07:52.756" v="861" actId="478"/>
          <ac:graphicFrameMkLst>
            <pc:docMk/>
            <pc:sldMk cId="2256448641" sldId="371"/>
            <ac:graphicFrameMk id="7" creationId="{3D07A038-7E45-4F86-922D-F38ECA062210}"/>
          </ac:graphicFrameMkLst>
        </pc:graphicFrameChg>
        <pc:graphicFrameChg chg="add del mod modGraphic">
          <ac:chgData name="Levi Cavalcanti" userId="0cb643cc2eff1b7b" providerId="LiveId" clId="{B8306AFE-AFA9-4692-A2B2-3B5C61A4BD8C}" dt="2020-11-17T13:09:42.749" v="878" actId="478"/>
          <ac:graphicFrameMkLst>
            <pc:docMk/>
            <pc:sldMk cId="2256448641" sldId="371"/>
            <ac:graphicFrameMk id="8" creationId="{0580B69E-D222-497E-B604-459CEDC5C107}"/>
          </ac:graphicFrameMkLst>
        </pc:graphicFrameChg>
        <pc:picChg chg="add">
          <ac:chgData name="Levi Cavalcanti" userId="0cb643cc2eff1b7b" providerId="LiveId" clId="{B8306AFE-AFA9-4692-A2B2-3B5C61A4BD8C}" dt="2020-11-17T13:06:41.320" v="856" actId="22"/>
          <ac:picMkLst>
            <pc:docMk/>
            <pc:sldMk cId="2256448641" sldId="371"/>
            <ac:picMk id="4" creationId="{62B0352A-50D1-4D40-BFC4-F5B48A30B0C5}"/>
          </ac:picMkLst>
        </pc:picChg>
        <pc:picChg chg="add mod">
          <ac:chgData name="Levi Cavalcanti" userId="0cb643cc2eff1b7b" providerId="LiveId" clId="{B8306AFE-AFA9-4692-A2B2-3B5C61A4BD8C}" dt="2020-11-17T13:13:43.903" v="901" actId="14100"/>
          <ac:picMkLst>
            <pc:docMk/>
            <pc:sldMk cId="2256448641" sldId="371"/>
            <ac:picMk id="15" creationId="{36CBA3BA-559A-4BC6-8C79-326074695CD4}"/>
          </ac:picMkLst>
        </pc:picChg>
        <pc:picChg chg="add mod">
          <ac:chgData name="Levi Cavalcanti" userId="0cb643cc2eff1b7b" providerId="LiveId" clId="{B8306AFE-AFA9-4692-A2B2-3B5C61A4BD8C}" dt="2020-11-17T13:12:20.198" v="896" actId="1076"/>
          <ac:picMkLst>
            <pc:docMk/>
            <pc:sldMk cId="2256448641" sldId="371"/>
            <ac:picMk id="5122" creationId="{43E42DAC-ECDB-4371-AA6B-CB9E629D285B}"/>
          </ac:picMkLst>
        </pc:picChg>
      </pc:sldChg>
      <pc:sldChg chg="addSp delSp modSp add del mod">
        <pc:chgData name="Levi Cavalcanti" userId="0cb643cc2eff1b7b" providerId="LiveId" clId="{B8306AFE-AFA9-4692-A2B2-3B5C61A4BD8C}" dt="2020-11-17T13:06:22.306" v="854" actId="47"/>
        <pc:sldMkLst>
          <pc:docMk/>
          <pc:sldMk cId="3125121045" sldId="371"/>
        </pc:sldMkLst>
        <pc:spChg chg="add">
          <ac:chgData name="Levi Cavalcanti" userId="0cb643cc2eff1b7b" providerId="LiveId" clId="{B8306AFE-AFA9-4692-A2B2-3B5C61A4BD8C}" dt="2020-11-17T12:40:40.024" v="729" actId="22"/>
          <ac:spMkLst>
            <pc:docMk/>
            <pc:sldMk cId="3125121045" sldId="371"/>
            <ac:spMk id="4" creationId="{5E546C27-D930-48CE-8B0D-62B24DB2C26F}"/>
          </ac:spMkLst>
        </pc:spChg>
        <pc:spChg chg="del">
          <ac:chgData name="Levi Cavalcanti" userId="0cb643cc2eff1b7b" providerId="LiveId" clId="{B8306AFE-AFA9-4692-A2B2-3B5C61A4BD8C}" dt="2020-11-17T12:40:37.274" v="728" actId="478"/>
          <ac:spMkLst>
            <pc:docMk/>
            <pc:sldMk cId="3125121045" sldId="371"/>
            <ac:spMk id="5" creationId="{A1304D75-4BCE-4351-980E-790FBBD43ECC}"/>
          </ac:spMkLst>
        </pc:spChg>
        <pc:spChg chg="mod">
          <ac:chgData name="Levi Cavalcanti" userId="0cb643cc2eff1b7b" providerId="LiveId" clId="{B8306AFE-AFA9-4692-A2B2-3B5C61A4BD8C}" dt="2020-11-17T12:43:44.492" v="744" actId="1076"/>
          <ac:spMkLst>
            <pc:docMk/>
            <pc:sldMk cId="3125121045" sldId="371"/>
            <ac:spMk id="8" creationId="{C26E8717-AF79-4D97-AFCF-C302FE5D2C32}"/>
          </ac:spMkLst>
        </pc:spChg>
        <pc:picChg chg="add del mod">
          <ac:chgData name="Levi Cavalcanti" userId="0cb643cc2eff1b7b" providerId="LiveId" clId="{B8306AFE-AFA9-4692-A2B2-3B5C61A4BD8C}" dt="2020-11-17T12:43:40.181" v="742" actId="478"/>
          <ac:picMkLst>
            <pc:docMk/>
            <pc:sldMk cId="3125121045" sldId="371"/>
            <ac:picMk id="2" creationId="{C4C27719-47FD-4FAA-8AA6-418D105E201A}"/>
          </ac:picMkLst>
        </pc:picChg>
        <pc:picChg chg="del">
          <ac:chgData name="Levi Cavalcanti" userId="0cb643cc2eff1b7b" providerId="LiveId" clId="{B8306AFE-AFA9-4692-A2B2-3B5C61A4BD8C}" dt="2020-11-17T12:37:50.875" v="705" actId="478"/>
          <ac:picMkLst>
            <pc:docMk/>
            <pc:sldMk cId="3125121045" sldId="371"/>
            <ac:picMk id="3" creationId="{2AD5D9C1-88DD-4F1A-95D4-507C99152AB7}"/>
          </ac:picMkLst>
        </pc:picChg>
        <pc:picChg chg="add">
          <ac:chgData name="Levi Cavalcanti" userId="0cb643cc2eff1b7b" providerId="LiveId" clId="{B8306AFE-AFA9-4692-A2B2-3B5C61A4BD8C}" dt="2020-11-17T12:40:48.630" v="730" actId="22"/>
          <ac:picMkLst>
            <pc:docMk/>
            <pc:sldMk cId="3125121045" sldId="371"/>
            <ac:picMk id="11" creationId="{FAFF5BA8-4E51-4E42-8E77-6E5F121830C9}"/>
          </ac:picMkLst>
        </pc:picChg>
        <pc:picChg chg="add mod">
          <ac:chgData name="Levi Cavalcanti" userId="0cb643cc2eff1b7b" providerId="LiveId" clId="{B8306AFE-AFA9-4692-A2B2-3B5C61A4BD8C}" dt="2020-11-17T12:44:21.033" v="751" actId="1076"/>
          <ac:picMkLst>
            <pc:docMk/>
            <pc:sldMk cId="3125121045" sldId="371"/>
            <ac:picMk id="2050" creationId="{FF8E1CB5-65F2-4DAF-A9D5-613B471E2AB5}"/>
          </ac:picMkLst>
        </pc:picChg>
      </pc:sldChg>
      <pc:sldChg chg="addSp delSp modSp add mod">
        <pc:chgData name="Levi Cavalcanti" userId="0cb643cc2eff1b7b" providerId="LiveId" clId="{B8306AFE-AFA9-4692-A2B2-3B5C61A4BD8C}" dt="2020-11-18T23:03:28.636" v="940" actId="1076"/>
        <pc:sldMkLst>
          <pc:docMk/>
          <pc:sldMk cId="2443615433" sldId="372"/>
        </pc:sldMkLst>
        <pc:spChg chg="del mod">
          <ac:chgData name="Levi Cavalcanti" userId="0cb643cc2eff1b7b" providerId="LiveId" clId="{B8306AFE-AFA9-4692-A2B2-3B5C61A4BD8C}" dt="2020-11-18T23:03:07.978" v="934" actId="478"/>
          <ac:spMkLst>
            <pc:docMk/>
            <pc:sldMk cId="2443615433" sldId="372"/>
            <ac:spMk id="10" creationId="{DDE10DA0-EC5E-45B1-9763-099B0797E862}"/>
          </ac:spMkLst>
        </pc:spChg>
        <pc:spChg chg="del">
          <ac:chgData name="Levi Cavalcanti" userId="0cb643cc2eff1b7b" providerId="LiveId" clId="{B8306AFE-AFA9-4692-A2B2-3B5C61A4BD8C}" dt="2020-11-18T23:03:03.226" v="932" actId="478"/>
          <ac:spMkLst>
            <pc:docMk/>
            <pc:sldMk cId="2443615433" sldId="372"/>
            <ac:spMk id="11" creationId="{FC41D7FD-84E4-4A8E-ADBF-6E24486A5834}"/>
          </ac:spMkLst>
        </pc:spChg>
        <pc:spChg chg="add mod">
          <ac:chgData name="Levi Cavalcanti" userId="0cb643cc2eff1b7b" providerId="LiveId" clId="{B8306AFE-AFA9-4692-A2B2-3B5C61A4BD8C}" dt="2020-11-18T23:03:28.636" v="940" actId="1076"/>
          <ac:spMkLst>
            <pc:docMk/>
            <pc:sldMk cId="2443615433" sldId="372"/>
            <ac:spMk id="12" creationId="{FC33A4C7-D9C1-47A1-B377-C00BE97354FE}"/>
          </ac:spMkLst>
        </pc:spChg>
        <pc:spChg chg="del">
          <ac:chgData name="Levi Cavalcanti" userId="0cb643cc2eff1b7b" providerId="LiveId" clId="{B8306AFE-AFA9-4692-A2B2-3B5C61A4BD8C}" dt="2020-11-18T23:03:03.226" v="932" actId="478"/>
          <ac:spMkLst>
            <pc:docMk/>
            <pc:sldMk cId="2443615433" sldId="372"/>
            <ac:spMk id="36" creationId="{9FC5492C-E65D-4744-90A0-2B72F7807FA9}"/>
          </ac:spMkLst>
        </pc:spChg>
        <pc:picChg chg="mod">
          <ac:chgData name="Levi Cavalcanti" userId="0cb643cc2eff1b7b" providerId="LiveId" clId="{B8306AFE-AFA9-4692-A2B2-3B5C61A4BD8C}" dt="2020-11-18T23:03:12.746" v="936" actId="1076"/>
          <ac:picMkLst>
            <pc:docMk/>
            <pc:sldMk cId="2443615433" sldId="372"/>
            <ac:picMk id="3" creationId="{141EF9B5-2188-4414-9BAC-686C8F1DEE7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1FFCB9D-6AE7-47A6-959E-EF453F55E2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3EBEF3F-202B-47D5-B2B5-5C5AC0557A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F6EC4-755F-4C7F-BE23-516B7BF108C4}" type="datetimeFigureOut">
              <a:rPr lang="pt-BR" smtClean="0"/>
              <a:t>25/12/2020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38F4B83-E953-4049-B8B3-FF494EC94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185299-C68A-4B6C-ABDF-1DC4E9FFB5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9C3C4-2844-44A8-AED4-F3B2EC028F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01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4BB4-296F-4136-BB18-DCC7D5C47BBB}" type="datetimeFigureOut">
              <a:rPr lang="pt-BR" smtClean="0"/>
              <a:t>25/12/2020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6A099-D150-4499-82D1-302E0E4E7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0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239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80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Disponível em : https://www.conjugacao.com.br/regencia-verbal-e-nominal/#:~:text=A%20reg%C3%AAncia%20verbal%20indica%20a,o%20objeto%20indireto%20(preposicionado).Acessao em 24.12.2020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075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Alternativa d: Fui no cinema ontem.</a:t>
            </a:r>
            <a:br>
              <a:rPr lang="pt-BR" dirty="0"/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O correto é "Fui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ao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cinema ontem", porque o verbo "ir", para indicar destino, é regido pelas preposições "a, para".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Alternativa a: Assistimos um belo espetáculo de dança a semana passada.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O correto é: Assistimos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um belo espetáculo de dança a semana passada. Isso porque o verbo "assistir" seguido de complemento com preposição (objeto indireto), tem o sentido de "ver". Seguido de complemento sem preposição (objeto direto), tem o sentido de "ajudar".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1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Alternativa e: os – de que – a.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O verbo informar exige complemento com preposição (referente a quem se informa) ou sem preposição (o que se informa), no entanto, quando um dos complementos do verbo é oracional, pode-se obter outras construções.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Alternativa a: Obedeço o regulamento.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O correto é: Obedeço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ao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regulamento. ("Obedecer" é um verbo transitivo indireto, por isso deve ser acompanhado por preposição).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b) O verbo "crer" exige complemento com ou sem preposição.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c) O verbo "aspirar" - com o sentido de respirar - não exige preposição.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d) O verbo "preferir" deve sempre ser seguido da preposição "a".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e) O verbo "visar" - com o sentido de mirar - não exige preposição.</a:t>
            </a:r>
          </a:p>
          <a:p>
            <a:pPr algn="l" fontAlgn="base"/>
            <a:endParaRPr lang="pt-BR" b="0" i="0" dirty="0">
              <a:solidFill>
                <a:srgbClr val="404040"/>
              </a:solidFill>
              <a:effectLst/>
              <a:latin typeface="Open Sans"/>
            </a:endParaRP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"... que ninguém, na reunião, ousou aludir..." é um complemento oracional. Neste caso, há duas construções possíveis: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"Posso informar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aos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senhores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que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ninguém..." ou "Posso informar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os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senhores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de que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ninguém...", as quais encontramos nas alternativas c) e </a:t>
            </a:r>
            <a:r>
              <a:rPr lang="pt-BR" b="0" i="0" dirty="0" err="1">
                <a:solidFill>
                  <a:srgbClr val="404040"/>
                </a:solidFill>
                <a:effectLst/>
                <a:latin typeface="Open Sans"/>
              </a:rPr>
              <a:t>e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) respectivamente.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Quanto ao verbo "aludir" , o mesmo exige preposição, afinal quem faz alusão, faz alusão a algo. Como o que se segue está no masculino, esse "a" não é craseado, de modo que o correto é "ousou aludir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tão delicado assunto".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Assim, a alternativa correta é a letra e): Informei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os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senhores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de que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ninguém na reunião ousou aludir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tão delicado assunto.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71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Alternativa e: Presenciamos e deploramos a reação do atleta.</a:t>
            </a:r>
          </a:p>
          <a:p>
            <a:pPr algn="l" fontAlgn="base"/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Correção das restantes frases: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a) Ontem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conhecemos o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seu amigo e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simpatizamos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muito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com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ele. (O verbo "conhecer" é transitivo direto, enquanto o verbo "simpatizar" é transitivo indireto).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b) Ela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comete os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desatinos e depois se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arrepende deles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. (O verbo "cometer" é transitivo direto, enquanto o verbo "arrepender" é transitivo indireto).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c)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Aprovo sua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proposta, mas não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concordo com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ela inteiramente. (O verbo "aprovar" é transitivo direto, enquanto o verbo "concordar" é transitivo indireto).</a:t>
            </a:r>
            <a:br>
              <a:rPr lang="pt-BR" b="0" i="0" dirty="0">
                <a:solidFill>
                  <a:srgbClr val="404040"/>
                </a:solidFill>
                <a:effectLst/>
                <a:latin typeface="Open Sans"/>
              </a:rPr>
            </a:b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d) Ele não se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esqueceu da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 ofensa nem </a:t>
            </a:r>
            <a:r>
              <a:rPr lang="pt-BR" b="1" i="0" dirty="0">
                <a:solidFill>
                  <a:srgbClr val="404040"/>
                </a:solidFill>
                <a:effectLst/>
                <a:latin typeface="Open Sans"/>
              </a:rPr>
              <a:t>a perdoou</a:t>
            </a:r>
            <a:r>
              <a:rPr lang="pt-BR" b="0" i="0" dirty="0">
                <a:solidFill>
                  <a:srgbClr val="404040"/>
                </a:solidFill>
                <a:effectLst/>
                <a:latin typeface="Open Sans"/>
              </a:rPr>
              <a:t>. (O verbo "esquecer" é transitivo indireto, enquanto o verbo "perdoar" é transitivo direto).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19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10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72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Disponível em : https://www.conjugacao.com.br/regencia-verbal-e-nominal/#:~:text=A%20reg%C3%AAncia%20verbal%20indica%20a,o%20objeto%20indireto%20(preposicionado).Acessao em 24.12.2020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89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15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Disponível em : https://www.conjugacao.com.br/regencia-verbal-e-nominal/#:~:text=A%20reg%C3%AAncia%20verbal%20indica%20a,o%20objeto%20indireto%20(preposicionado).Acessao em 24.12.2020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430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Disponível em : https://www.conjugacao.com.br/regencia-verbal-e-nominal/#:~:text=A%20reg%C3%AAncia%20verbal%20indica%20a,o%20objeto%20indireto%20(preposicionado).Acessao em 24.12.2020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37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27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F6A099-D150-4499-82D1-302E0E4E706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4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8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36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1DB724-9006-424E-A191-C08CB17EE2CA}"/>
              </a:ext>
            </a:extLst>
          </p:cNvPr>
          <p:cNvSpPr/>
          <p:nvPr userDrawn="1"/>
        </p:nvSpPr>
        <p:spPr>
          <a:xfrm>
            <a:off x="462336" y="315931"/>
            <a:ext cx="3113070" cy="62261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13FB2FD4-D355-49C8-B7E0-BC49131F2FE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82645" y="553565"/>
            <a:ext cx="2672453" cy="2405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839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5397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FA575A05-0149-4F7E-A07A-4B41321E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240B-E6F0-4D06-AC61-826C1FB8CAFA}" type="datetimeFigureOut">
              <a:rPr lang="pt-BR"/>
              <a:pPr>
                <a:defRPr/>
              </a:pPr>
              <a:t>25/12/2020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D9A48D16-6D36-445D-9A68-1FD20EB6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5CD1EFE1-1B46-4A7B-A7E9-2411B571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46EAD-0FEB-43F5-BCDA-7E59320E45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53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2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704888E-D503-4576-9E84-FA0F207010F7}"/>
              </a:ext>
            </a:extLst>
          </p:cNvPr>
          <p:cNvPicPr/>
          <p:nvPr userDrawn="1"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96" t="30494" r="19087"/>
          <a:stretch/>
        </p:blipFill>
        <p:spPr bwMode="auto">
          <a:xfrm>
            <a:off x="0" y="5288395"/>
            <a:ext cx="12192000" cy="15696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8">
            <a:extLst>
              <a:ext uri="{FF2B5EF4-FFF2-40B4-BE49-F238E27FC236}">
                <a16:creationId xmlns:a16="http://schemas.microsoft.com/office/drawing/2014/main" id="{C34FBEB6-8FE0-4A59-8FC2-571D613911BA}"/>
              </a:ext>
            </a:extLst>
          </p:cNvPr>
          <p:cNvSpPr txBox="1"/>
          <p:nvPr userDrawn="1"/>
        </p:nvSpPr>
        <p:spPr>
          <a:xfrm>
            <a:off x="41662" y="6352858"/>
            <a:ext cx="81298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4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FACULDADE CEAM</a:t>
            </a:r>
            <a:endParaRPr lang="pt-BR" sz="2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7969AB1-8EB2-4C4D-A666-E7D8CACCE41B}"/>
              </a:ext>
            </a:extLst>
          </p:cNvPr>
          <p:cNvSpPr>
            <a:spLocks noChangeAspect="1"/>
          </p:cNvSpPr>
          <p:nvPr userDrawn="1"/>
        </p:nvSpPr>
        <p:spPr>
          <a:xfrm>
            <a:off x="9386371" y="99950"/>
            <a:ext cx="2632933" cy="156960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4.png">
            <a:extLst>
              <a:ext uri="{FF2B5EF4-FFF2-40B4-BE49-F238E27FC236}">
                <a16:creationId xmlns:a16="http://schemas.microsoft.com/office/drawing/2014/main" id="{4585E8AC-836A-4352-BBAE-59A4FAD00942}"/>
              </a:ext>
            </a:extLst>
          </p:cNvPr>
          <p:cNvPicPr/>
          <p:nvPr userDrawn="1"/>
        </p:nvPicPr>
        <p:blipFill>
          <a:blip r:embed="rId9">
            <a:biLevel thresh="5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1175999" y="6159944"/>
            <a:ext cx="903687" cy="63359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02" r:id="rId3"/>
    <p:sldLayoutId id="2147483704" r:id="rId4"/>
    <p:sldLayoutId id="214748370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Letras Que Voam Fora De Um Livro Aberto Ilustração Stock - Ilustração de  letras, livro: 53429116">
            <a:extLst>
              <a:ext uri="{FF2B5EF4-FFF2-40B4-BE49-F238E27FC236}">
                <a16:creationId xmlns:a16="http://schemas.microsoft.com/office/drawing/2014/main" id="{64485B99-C043-4304-942D-DFA3411A2B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8" t="5351" r="7654" b="13600"/>
          <a:stretch/>
        </p:blipFill>
        <p:spPr bwMode="auto">
          <a:xfrm>
            <a:off x="8166795" y="2810602"/>
            <a:ext cx="4025205" cy="305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d People Shaking Hands On White Stock Illustration - Illustration of  partnership, person: 35343621">
            <a:extLst>
              <a:ext uri="{FF2B5EF4-FFF2-40B4-BE49-F238E27FC236}">
                <a16:creationId xmlns:a16="http://schemas.microsoft.com/office/drawing/2014/main" id="{5B8070A3-23B4-470F-BD6E-DB147A1A3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" y="1900117"/>
            <a:ext cx="4025205" cy="40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899E11E-F526-4B26-9379-4ED742266344}"/>
              </a:ext>
            </a:extLst>
          </p:cNvPr>
          <p:cNvSpPr/>
          <p:nvPr/>
        </p:nvSpPr>
        <p:spPr>
          <a:xfrm>
            <a:off x="2692815" y="3013661"/>
            <a:ext cx="64496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400"/>
              </a:spcAft>
            </a:pPr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REGÊNCIA VERBAL</a:t>
            </a:r>
          </a:p>
        </p:txBody>
      </p:sp>
      <p:pic>
        <p:nvPicPr>
          <p:cNvPr id="11" name="image4.png">
            <a:extLst>
              <a:ext uri="{FF2B5EF4-FFF2-40B4-BE49-F238E27FC236}">
                <a16:creationId xmlns:a16="http://schemas.microsoft.com/office/drawing/2014/main" id="{6123DB2C-C275-48E9-BBAC-134DB8CB601E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86871" y="130015"/>
            <a:ext cx="2654300" cy="1770102"/>
          </a:xfrm>
          <a:prstGeom prst="rect">
            <a:avLst/>
          </a:prstGeom>
          <a:ln/>
        </p:spPr>
      </p:pic>
      <p:pic>
        <p:nvPicPr>
          <p:cNvPr id="13" name="image4.png">
            <a:extLst>
              <a:ext uri="{FF2B5EF4-FFF2-40B4-BE49-F238E27FC236}">
                <a16:creationId xmlns:a16="http://schemas.microsoft.com/office/drawing/2014/main" id="{06A743F0-4740-4DCF-937D-DF2DC4D27E38}"/>
              </a:ext>
            </a:extLst>
          </p:cNvPr>
          <p:cNvPicPr/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0827658" y="5925322"/>
            <a:ext cx="1219200" cy="855072"/>
          </a:xfrm>
          <a:prstGeom prst="rect">
            <a:avLst/>
          </a:prstGeom>
          <a:ln/>
        </p:spPr>
      </p:pic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55AD5EC3-D56F-4871-A54D-0D7AE5C8ED05}"/>
              </a:ext>
            </a:extLst>
          </p:cNvPr>
          <p:cNvGraphicFramePr>
            <a:graphicFrameLocks noGrp="1"/>
          </p:cNvGraphicFramePr>
          <p:nvPr/>
        </p:nvGraphicFramePr>
        <p:xfrm>
          <a:off x="3847393" y="366965"/>
          <a:ext cx="7923695" cy="1981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520">
                  <a:extLst>
                    <a:ext uri="{9D8B030D-6E8A-4147-A177-3AD203B41FA5}">
                      <a16:colId xmlns:a16="http://schemas.microsoft.com/office/drawing/2014/main" val="3234171200"/>
                    </a:ext>
                  </a:extLst>
                </a:gridCol>
                <a:gridCol w="2277452">
                  <a:extLst>
                    <a:ext uri="{9D8B030D-6E8A-4147-A177-3AD203B41FA5}">
                      <a16:colId xmlns:a16="http://schemas.microsoft.com/office/drawing/2014/main" val="1993876912"/>
                    </a:ext>
                  </a:extLst>
                </a:gridCol>
                <a:gridCol w="1151594">
                  <a:extLst>
                    <a:ext uri="{9D8B030D-6E8A-4147-A177-3AD203B41FA5}">
                      <a16:colId xmlns:a16="http://schemas.microsoft.com/office/drawing/2014/main" val="759694279"/>
                    </a:ext>
                  </a:extLst>
                </a:gridCol>
                <a:gridCol w="142267">
                  <a:extLst>
                    <a:ext uri="{9D8B030D-6E8A-4147-A177-3AD203B41FA5}">
                      <a16:colId xmlns:a16="http://schemas.microsoft.com/office/drawing/2014/main" val="2238201935"/>
                    </a:ext>
                  </a:extLst>
                </a:gridCol>
                <a:gridCol w="1167935">
                  <a:extLst>
                    <a:ext uri="{9D8B030D-6E8A-4147-A177-3AD203B41FA5}">
                      <a16:colId xmlns:a16="http://schemas.microsoft.com/office/drawing/2014/main" val="3047121205"/>
                    </a:ext>
                  </a:extLst>
                </a:gridCol>
                <a:gridCol w="1465927">
                  <a:extLst>
                    <a:ext uri="{9D8B030D-6E8A-4147-A177-3AD203B41FA5}">
                      <a16:colId xmlns:a16="http://schemas.microsoft.com/office/drawing/2014/main" val="1035442132"/>
                    </a:ext>
                  </a:extLst>
                </a:gridCol>
              </a:tblGrid>
              <a:tr h="49548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Curso 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Gestão de Recursos Humanos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774929"/>
                  </a:ext>
                </a:extLst>
              </a:tr>
              <a:tr h="49548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Disciplina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PORTUGUÊS PARA FINS PROFISSIONAIS</a:t>
                      </a:r>
                      <a:endParaRPr lang="pt-BR" sz="16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Período:</a:t>
                      </a: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1º Período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925781"/>
                  </a:ext>
                </a:extLst>
              </a:tr>
              <a:tr h="49548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Professor(a):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</a:rPr>
                        <a:t>Jonas Santana Cavalcanti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634758"/>
                  </a:ext>
                </a:extLst>
              </a:tr>
              <a:tr h="495488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Carga horária: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effectLst/>
                          <a:latin typeface="Arial Narrow" panose="020B0606020202030204" pitchFamily="34" charset="0"/>
                        </a:rPr>
                        <a:t>60 horas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Turma:</a:t>
                      </a:r>
                      <a:endParaRPr lang="pt-BR" sz="20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85B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pt-BR" sz="2000" b="1" dirty="0" err="1">
                          <a:effectLst/>
                          <a:latin typeface="Arial Narrow" panose="020B0606020202030204" pitchFamily="34" charset="0"/>
                        </a:rPr>
                        <a:t>GRH1</a:t>
                      </a:r>
                      <a:endParaRPr lang="pt-BR" sz="20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7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8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REGÊNCIA VERBAL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A252F04-732A-4F55-B714-BF568E0DE92D}"/>
              </a:ext>
            </a:extLst>
          </p:cNvPr>
          <p:cNvSpPr txBox="1"/>
          <p:nvPr/>
        </p:nvSpPr>
        <p:spPr>
          <a:xfrm>
            <a:off x="3481810" y="2060935"/>
            <a:ext cx="524334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Regência verbal sem preposição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BE16ED-6757-4454-B3DD-A6857AC4730B}"/>
              </a:ext>
            </a:extLst>
          </p:cNvPr>
          <p:cNvSpPr txBox="1"/>
          <p:nvPr/>
        </p:nvSpPr>
        <p:spPr>
          <a:xfrm>
            <a:off x="3679259" y="4345451"/>
            <a:ext cx="5243348" cy="523220"/>
          </a:xfrm>
          <a:prstGeom prst="rect">
            <a:avLst/>
          </a:prstGeom>
          <a:solidFill>
            <a:srgbClr val="CBEA68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Regência verbal com preposição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9FDDBA2-C9E8-4BD2-B063-13710FDA6779}"/>
              </a:ext>
            </a:extLst>
          </p:cNvPr>
          <p:cNvSpPr txBox="1"/>
          <p:nvPr/>
        </p:nvSpPr>
        <p:spPr>
          <a:xfrm>
            <a:off x="0" y="3429000"/>
            <a:ext cx="282728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Regência verbal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F583FC44-716E-4052-B591-B48C45518EDF}"/>
              </a:ext>
            </a:extLst>
          </p:cNvPr>
          <p:cNvCxnSpPr>
            <a:stCxn id="10" idx="3"/>
            <a:endCxn id="6" idx="1"/>
          </p:cNvCxnSpPr>
          <p:nvPr/>
        </p:nvCxnSpPr>
        <p:spPr>
          <a:xfrm flipV="1">
            <a:off x="2827282" y="2322545"/>
            <a:ext cx="654528" cy="1368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F77FBA23-8199-48E8-884D-BE126558B238}"/>
              </a:ext>
            </a:extLst>
          </p:cNvPr>
          <p:cNvCxnSpPr>
            <a:stCxn id="10" idx="3"/>
            <a:endCxn id="8" idx="1"/>
          </p:cNvCxnSpPr>
          <p:nvPr/>
        </p:nvCxnSpPr>
        <p:spPr>
          <a:xfrm>
            <a:off x="2827282" y="3690610"/>
            <a:ext cx="851977" cy="916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254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REGÊNCIA VERBAL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E31B4FA-39C1-4EB5-BAEA-3AE856ABC64A}"/>
              </a:ext>
            </a:extLst>
          </p:cNvPr>
          <p:cNvSpPr txBox="1"/>
          <p:nvPr/>
        </p:nvSpPr>
        <p:spPr>
          <a:xfrm>
            <a:off x="0" y="1587720"/>
            <a:ext cx="92228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0" i="0" dirty="0">
                <a:solidFill>
                  <a:srgbClr val="222222"/>
                </a:solidFill>
                <a:effectLst/>
                <a:latin typeface="Helvetica Neue"/>
              </a:rPr>
              <a:t>As preposições usadas na regência verbal podem aparecer na sua forma simples, bem como contraídas ou combinadas com artigos e pronomes. </a:t>
            </a:r>
          </a:p>
          <a:p>
            <a:pPr algn="just"/>
            <a:endParaRPr lang="pt-BR" sz="2400" b="0" i="0" dirty="0">
              <a:solidFill>
                <a:srgbClr val="222222"/>
              </a:solidFill>
              <a:effectLst/>
              <a:latin typeface="Helvetica Neue"/>
            </a:endParaRPr>
          </a:p>
          <a:p>
            <a:pPr algn="just"/>
            <a:r>
              <a:rPr lang="pt-BR" sz="2400" b="1" i="0" dirty="0">
                <a:solidFill>
                  <a:srgbClr val="222222"/>
                </a:solidFill>
                <a:effectLst/>
                <a:latin typeface="Helvetica Neue"/>
              </a:rPr>
              <a:t>Preposições simples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Helvetica Neue"/>
              </a:rPr>
              <a:t>: a, de, com, em, para, por, sobre, desde, até, sem,...</a:t>
            </a:r>
          </a:p>
          <a:p>
            <a:pPr algn="just"/>
            <a:br>
              <a:rPr lang="pt-BR" sz="2400" b="0" i="0" dirty="0">
                <a:solidFill>
                  <a:srgbClr val="222222"/>
                </a:solidFill>
                <a:effectLst/>
                <a:latin typeface="Helvetica Neue"/>
              </a:rPr>
            </a:br>
            <a:r>
              <a:rPr lang="pt-BR" sz="2400" b="1" i="0" dirty="0">
                <a:solidFill>
                  <a:srgbClr val="222222"/>
                </a:solidFill>
                <a:effectLst/>
                <a:latin typeface="Helvetica Neue"/>
              </a:rPr>
              <a:t>Contração e combinação de preposições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Helvetica Neue"/>
              </a:rPr>
              <a:t>: à, ao, do, das, destes, no, numa, nisto, pela, pelo,...</a:t>
            </a:r>
          </a:p>
          <a:p>
            <a:pPr algn="just"/>
            <a:r>
              <a:rPr lang="pt-BR" sz="2400" b="1" i="0" dirty="0">
                <a:solidFill>
                  <a:srgbClr val="FF0000"/>
                </a:solidFill>
                <a:effectLst/>
                <a:latin typeface="Helvetica Neue"/>
              </a:rPr>
              <a:t>As preposições mais utilizadas na regência verbal 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Helvetica Neue"/>
              </a:rPr>
              <a:t>são: a, de, com, em, para e por.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D2336-1184-4DDA-9E90-0E267974CE63}"/>
              </a:ext>
            </a:extLst>
          </p:cNvPr>
          <p:cNvSpPr txBox="1"/>
          <p:nvPr/>
        </p:nvSpPr>
        <p:spPr>
          <a:xfrm>
            <a:off x="0" y="920059"/>
            <a:ext cx="7583214" cy="523220"/>
          </a:xfrm>
          <a:prstGeom prst="rect">
            <a:avLst/>
          </a:prstGeom>
          <a:solidFill>
            <a:srgbClr val="CBEA68"/>
          </a:solidFill>
        </p:spPr>
        <p:txBody>
          <a:bodyPr wrap="square">
            <a:spAutoFit/>
          </a:bodyPr>
          <a:lstStyle/>
          <a:p>
            <a:pPr algn="l"/>
            <a:r>
              <a:rPr lang="pt-BR" sz="2800" b="1" i="0" dirty="0">
                <a:solidFill>
                  <a:srgbClr val="222222"/>
                </a:solidFill>
                <a:effectLst/>
                <a:latin typeface="Helvetica Neue"/>
              </a:rPr>
              <a:t>Preposições usadas na regência verbal</a:t>
            </a:r>
          </a:p>
        </p:txBody>
      </p:sp>
    </p:spTree>
    <p:extLst>
      <p:ext uri="{BB962C8B-B14F-4D97-AF65-F5344CB8AC3E}">
        <p14:creationId xmlns:p14="http://schemas.microsoft.com/office/powerpoint/2010/main" val="184750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aixaDeTexto 3">
            <a:extLst>
              <a:ext uri="{FF2B5EF4-FFF2-40B4-BE49-F238E27FC236}">
                <a16:creationId xmlns:a16="http://schemas.microsoft.com/office/drawing/2014/main" id="{2E6671E4-6878-46FE-9D76-FC83DEA03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338173"/>
            <a:ext cx="561657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OBEDECER E DESOBEDECER</a:t>
            </a:r>
          </a:p>
        </p:txBody>
      </p:sp>
      <p:sp>
        <p:nvSpPr>
          <p:cNvPr id="14341" name="CaixaDeTexto 4">
            <a:extLst>
              <a:ext uri="{FF2B5EF4-FFF2-40B4-BE49-F238E27FC236}">
                <a16:creationId xmlns:a16="http://schemas.microsoft.com/office/drawing/2014/main" id="{6E1077FC-C8B1-48AA-8661-E41735B26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" y="1097448"/>
            <a:ext cx="5416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motorista responsável 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obedece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sinais de trânsito -&gt;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DBA8EAC-D95B-4FA4-A37B-7680C72952EA}"/>
              </a:ext>
            </a:extLst>
          </p:cNvPr>
          <p:cNvSpPr/>
          <p:nvPr/>
        </p:nvSpPr>
        <p:spPr>
          <a:xfrm>
            <a:off x="6276181" y="1303941"/>
            <a:ext cx="2519362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popular</a:t>
            </a:r>
          </a:p>
        </p:txBody>
      </p:sp>
      <p:sp>
        <p:nvSpPr>
          <p:cNvPr id="14343" name="CaixaDeTexto 6">
            <a:extLst>
              <a:ext uri="{FF2B5EF4-FFF2-40B4-BE49-F238E27FC236}">
                <a16:creationId xmlns:a16="http://schemas.microsoft.com/office/drawing/2014/main" id="{EBDA83C5-E07F-461B-855D-4CE926DE8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" y="1979129"/>
            <a:ext cx="5616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motorista responsável 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obedece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sinais de trânsito -&gt;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2819CCB-3188-4EAF-9E7C-E96E12E2C503}"/>
              </a:ext>
            </a:extLst>
          </p:cNvPr>
          <p:cNvSpPr/>
          <p:nvPr/>
        </p:nvSpPr>
        <p:spPr>
          <a:xfrm>
            <a:off x="6276181" y="1976158"/>
            <a:ext cx="2519362" cy="43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padrão</a:t>
            </a:r>
          </a:p>
        </p:txBody>
      </p:sp>
      <p:sp>
        <p:nvSpPr>
          <p:cNvPr id="14345" name="CaixaDeTexto 9">
            <a:extLst>
              <a:ext uri="{FF2B5EF4-FFF2-40B4-BE49-F238E27FC236}">
                <a16:creationId xmlns:a16="http://schemas.microsoft.com/office/drawing/2014/main" id="{258489C1-38DE-44C6-8FCE-29678E9A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6" y="2711876"/>
            <a:ext cx="5776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desobedece </a:t>
            </a: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regras de trânsito deve ser punido -&gt;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AFEE262-E514-484E-AC20-35BB72723D2F}"/>
              </a:ext>
            </a:extLst>
          </p:cNvPr>
          <p:cNvSpPr/>
          <p:nvPr/>
        </p:nvSpPr>
        <p:spPr>
          <a:xfrm>
            <a:off x="6276181" y="2644991"/>
            <a:ext cx="2519362" cy="46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padrão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2F849F68-84CC-408C-971F-79067FA62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89439"/>
              </p:ext>
            </p:extLst>
          </p:nvPr>
        </p:nvGraphicFramePr>
        <p:xfrm>
          <a:off x="0" y="3754217"/>
          <a:ext cx="12192000" cy="2530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chemeClr val="tx1"/>
                          </a:solidFill>
                        </a:rPr>
                        <a:t>Na variedade popular</a:t>
                      </a:r>
                    </a:p>
                  </a:txBody>
                  <a:tcPr marL="91435" marR="91435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chemeClr val="tx1"/>
                          </a:solidFill>
                        </a:rPr>
                        <a:t>Na variedade</a:t>
                      </a:r>
                      <a:r>
                        <a:rPr lang="pt-BR" sz="2800" baseline="0" dirty="0">
                          <a:solidFill>
                            <a:schemeClr val="tx1"/>
                          </a:solidFill>
                        </a:rPr>
                        <a:t> padrão</a:t>
                      </a:r>
                      <a:endParaRPr lang="pt-B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32" marB="4573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937">
                <a:tc>
                  <a:txBody>
                    <a:bodyPr/>
                    <a:lstStyle/>
                    <a:p>
                      <a:r>
                        <a:rPr lang="pt-BR" sz="2800" dirty="0"/>
                        <a:t>São </a:t>
                      </a:r>
                      <a:r>
                        <a:rPr lang="pt-BR" sz="2800" b="1" dirty="0"/>
                        <a:t>VTD</a:t>
                      </a:r>
                      <a:r>
                        <a:rPr lang="pt-BR" sz="2800" b="0" dirty="0"/>
                        <a:t>;</a:t>
                      </a:r>
                      <a:r>
                        <a:rPr lang="pt-BR" sz="2800" dirty="0"/>
                        <a:t> apresentam objeto sem preposição inicial (objeto direto).</a:t>
                      </a:r>
                      <a:r>
                        <a:rPr lang="pt-BR" sz="2800" baseline="0" dirty="0"/>
                        <a:t> </a:t>
                      </a:r>
                      <a:r>
                        <a:rPr lang="pt-BR" sz="2800" dirty="0"/>
                        <a:t>Assim:</a:t>
                      </a:r>
                      <a:r>
                        <a:rPr lang="pt-BR" sz="2800" baseline="0" dirty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BR" sz="2800" i="1" dirty="0"/>
                        <a:t>Obedecer</a:t>
                      </a:r>
                      <a:r>
                        <a:rPr lang="pt-BR" sz="2800" dirty="0"/>
                        <a:t> [alguém/alguma</a:t>
                      </a:r>
                      <a:r>
                        <a:rPr lang="pt-BR" sz="2800" baseline="0" dirty="0"/>
                        <a:t> coisa</a:t>
                      </a:r>
                      <a:r>
                        <a:rPr lang="pt-BR" sz="2800" dirty="0"/>
                        <a:t>].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BR" sz="2800" i="1" dirty="0"/>
                        <a:t>Desobedecer</a:t>
                      </a:r>
                      <a:r>
                        <a:rPr lang="pt-BR" sz="2800" dirty="0"/>
                        <a:t> [alguém/alguma</a:t>
                      </a:r>
                      <a:r>
                        <a:rPr lang="pt-BR" sz="2800" baseline="0" dirty="0"/>
                        <a:t> coisa</a:t>
                      </a:r>
                      <a:r>
                        <a:rPr lang="pt-BR" sz="2800" dirty="0"/>
                        <a:t>].</a:t>
                      </a:r>
                    </a:p>
                  </a:txBody>
                  <a:tcPr marL="91435" marR="91435" marT="45732" marB="457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São </a:t>
                      </a:r>
                      <a:r>
                        <a:rPr lang="pt-BR" sz="2800" b="1" dirty="0"/>
                        <a:t>VTI</a:t>
                      </a:r>
                      <a:r>
                        <a:rPr lang="pt-BR" sz="2800" dirty="0"/>
                        <a:t>; exigem objeto indireto</a:t>
                      </a:r>
                      <a:r>
                        <a:rPr lang="pt-BR" sz="2800" baseline="0" dirty="0"/>
                        <a:t> iniciado pela preposição </a:t>
                      </a:r>
                      <a:r>
                        <a:rPr lang="pt-BR" sz="2800" b="1" baseline="0" dirty="0"/>
                        <a:t>a</a:t>
                      </a:r>
                      <a:r>
                        <a:rPr lang="pt-BR" sz="2800" baseline="0" dirty="0"/>
                        <a:t>. Assim: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BR" sz="2800" i="1" baseline="0" dirty="0"/>
                        <a:t>Obedecer</a:t>
                      </a:r>
                      <a:r>
                        <a:rPr lang="pt-BR" sz="2800" baseline="0" dirty="0"/>
                        <a:t> </a:t>
                      </a:r>
                      <a:r>
                        <a:rPr lang="pt-BR" sz="2800" b="1" baseline="0" dirty="0"/>
                        <a:t>a</a:t>
                      </a:r>
                      <a:r>
                        <a:rPr lang="pt-BR" sz="2800" baseline="0" dirty="0"/>
                        <a:t> [alguém/alguma coisa].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t-BR" sz="2800" i="1" baseline="0" dirty="0"/>
                        <a:t>Desobedecer</a:t>
                      </a:r>
                      <a:r>
                        <a:rPr lang="pt-BR" sz="2800" baseline="0" dirty="0"/>
                        <a:t> </a:t>
                      </a:r>
                      <a:r>
                        <a:rPr lang="pt-BR" sz="2800" b="1" baseline="0" dirty="0"/>
                        <a:t>a</a:t>
                      </a:r>
                      <a:r>
                        <a:rPr lang="pt-BR" sz="2800" baseline="0" dirty="0"/>
                        <a:t> [alguém/alguma coisa].</a:t>
                      </a:r>
                      <a:endParaRPr lang="pt-BR" sz="2800" dirty="0"/>
                    </a:p>
                  </a:txBody>
                  <a:tcPr marL="91435" marR="91435" marT="45732" marB="457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Imagem 12">
            <a:extLst>
              <a:ext uri="{FF2B5EF4-FFF2-40B4-BE49-F238E27FC236}">
                <a16:creationId xmlns:a16="http://schemas.microsoft.com/office/drawing/2014/main" id="{BE0B9032-C46A-417F-AFA3-8C849B693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aixaDeTexto 1">
            <a:extLst>
              <a:ext uri="{FF2B5EF4-FFF2-40B4-BE49-F238E27FC236}">
                <a16:creationId xmlns:a16="http://schemas.microsoft.com/office/drawing/2014/main" id="{F87FB833-46DC-4F8E-B61D-C40319095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"/>
            <a:ext cx="4897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chemeClr val="bg1"/>
                </a:solidFill>
              </a:rPr>
              <a:t>Língua Portuguesa , 3º Ano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chemeClr val="bg1"/>
                </a:solidFill>
              </a:rPr>
              <a:t>Regência verbal na construção do texto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3316" name="CaixaDeTexto 1">
            <a:extLst>
              <a:ext uri="{FF2B5EF4-FFF2-40B4-BE49-F238E27FC236}">
                <a16:creationId xmlns:a16="http://schemas.microsoft.com/office/drawing/2014/main" id="{A6F86CCB-A5DB-4631-BCF9-5AF66E14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41" y="261129"/>
            <a:ext cx="74360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Regência verbal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alt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 popular </a:t>
            </a: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na </a:t>
            </a:r>
            <a:r>
              <a:rPr lang="pt-BR" alt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variedade padrão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F73EF6A-55A2-4A38-9C38-0CE31C0DC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30934"/>
              </p:ext>
            </p:extLst>
          </p:nvPr>
        </p:nvGraphicFramePr>
        <p:xfrm>
          <a:off x="0" y="1747835"/>
          <a:ext cx="7594054" cy="51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4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Verbos</a:t>
                      </a:r>
                      <a:r>
                        <a:rPr lang="pt-BR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pt-BR" sz="28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 </a:t>
                      </a:r>
                      <a:r>
                        <a:rPr lang="pt-BR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pt-BR" sz="28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chegar</a:t>
                      </a:r>
                      <a:endParaRPr lang="pt-BR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53" marB="4585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3D9299D-B963-4367-8F4C-B7003FFF8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44179"/>
              </p:ext>
            </p:extLst>
          </p:nvPr>
        </p:nvGraphicFramePr>
        <p:xfrm>
          <a:off x="0" y="2581571"/>
          <a:ext cx="759405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</a:rPr>
                        <a:t>Na variedade</a:t>
                      </a:r>
                      <a:r>
                        <a:rPr lang="pt-BR" sz="2400" baseline="0" dirty="0">
                          <a:solidFill>
                            <a:schemeClr val="tx1"/>
                          </a:solidFill>
                        </a:rPr>
                        <a:t> popular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</a:rPr>
                        <a:t>Na variedade padrão</a:t>
                      </a:r>
                    </a:p>
                    <a:p>
                      <a:endParaRPr lang="pt-BR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1">
                <a:tc>
                  <a:txBody>
                    <a:bodyPr/>
                    <a:lstStyle/>
                    <a:p>
                      <a:r>
                        <a:rPr lang="pt-BR" sz="2400" dirty="0"/>
                        <a:t>Apresentam</a:t>
                      </a:r>
                      <a:r>
                        <a:rPr lang="pt-BR" sz="2400" baseline="0" dirty="0"/>
                        <a:t> a preposição </a:t>
                      </a:r>
                      <a:r>
                        <a:rPr lang="pt-BR" sz="2400" b="1" baseline="0" dirty="0"/>
                        <a:t>em</a:t>
                      </a:r>
                      <a:r>
                        <a:rPr lang="pt-BR" sz="2400" baseline="0" dirty="0"/>
                        <a:t> iniciando o adjunto adverbial de lugar. Assim: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400" i="1" baseline="0" dirty="0"/>
                        <a:t>ir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="1" baseline="0" dirty="0"/>
                        <a:t>em</a:t>
                      </a:r>
                      <a:r>
                        <a:rPr lang="pt-BR" sz="2400" baseline="0" dirty="0"/>
                        <a:t> [algum lugar];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400" i="1" baseline="0" dirty="0"/>
                        <a:t>chegar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="1" baseline="0" dirty="0"/>
                        <a:t>em</a:t>
                      </a:r>
                      <a:r>
                        <a:rPr lang="pt-BR" sz="2400" baseline="0" dirty="0"/>
                        <a:t> [algum lugar].</a:t>
                      </a:r>
                      <a:endParaRPr lang="pt-BR" sz="2400" dirty="0"/>
                    </a:p>
                    <a:p>
                      <a:endParaRPr lang="pt-BR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Apresentam a preposição </a:t>
                      </a:r>
                      <a:r>
                        <a:rPr lang="pt-BR" sz="2400" b="1" dirty="0"/>
                        <a:t>a </a:t>
                      </a:r>
                      <a:r>
                        <a:rPr lang="pt-BR" sz="2400" dirty="0"/>
                        <a:t>iniciando</a:t>
                      </a:r>
                      <a:r>
                        <a:rPr lang="pt-BR" sz="2400" baseline="0" dirty="0"/>
                        <a:t> o 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adjunto</a:t>
                      </a:r>
                      <a:r>
                        <a:rPr lang="pt-BR" sz="2400" baseline="0" dirty="0"/>
                        <a:t> adverbial de lugar.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400" i="1" baseline="0" dirty="0"/>
                        <a:t>Ir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="1" baseline="0" dirty="0"/>
                        <a:t>a</a:t>
                      </a:r>
                      <a:r>
                        <a:rPr lang="pt-BR" sz="2400" baseline="0" dirty="0"/>
                        <a:t> [algum lugar];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2400" i="1" baseline="0" dirty="0"/>
                        <a:t>Chegar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="1" baseline="0" dirty="0"/>
                        <a:t>a</a:t>
                      </a:r>
                      <a:r>
                        <a:rPr lang="pt-BR" sz="2400" baseline="0" dirty="0"/>
                        <a:t> [algum lugar].</a:t>
                      </a:r>
                      <a:endParaRPr lang="pt-BR" sz="2400" dirty="0"/>
                    </a:p>
                    <a:p>
                      <a:endParaRPr lang="pt-BR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42B37316-B7DC-45F0-BDAD-7BE9F294A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CaixaDeTexto 1">
            <a:extLst>
              <a:ext uri="{FF2B5EF4-FFF2-40B4-BE49-F238E27FC236}">
                <a16:creationId xmlns:a16="http://schemas.microsoft.com/office/drawing/2014/main" id="{DC226911-4F49-4E7B-BBA3-4D76580E8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313532"/>
            <a:ext cx="402020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PAGAR E PERDOAR</a:t>
            </a:r>
          </a:p>
        </p:txBody>
      </p:sp>
      <p:sp>
        <p:nvSpPr>
          <p:cNvPr id="17413" name="CaixaDeTexto 2">
            <a:extLst>
              <a:ext uri="{FF2B5EF4-FFF2-40B4-BE49-F238E27FC236}">
                <a16:creationId xmlns:a16="http://schemas.microsoft.com/office/drawing/2014/main" id="{83138747-2D12-4F71-BF0D-BFA373BD1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003982"/>
            <a:ext cx="6192838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Esses dois verbos apresentam semelhança quanto à regência.</a:t>
            </a:r>
          </a:p>
        </p:txBody>
      </p:sp>
      <p:sp>
        <p:nvSpPr>
          <p:cNvPr id="17414" name="CaixaDeTexto 3">
            <a:extLst>
              <a:ext uri="{FF2B5EF4-FFF2-40B4-BE49-F238E27FC236}">
                <a16:creationId xmlns:a16="http://schemas.microsoft.com/office/drawing/2014/main" id="{E1F0525B-0C81-4F6E-9CA9-5FB776F07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6" y="2070072"/>
            <a:ext cx="5113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prefeitura ainda não </a:t>
            </a: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pagou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funcionários. -&gt;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3F0BF5F-7C0D-468C-8E68-F64F72E5CFC2}"/>
              </a:ext>
            </a:extLst>
          </p:cNvPr>
          <p:cNvSpPr/>
          <p:nvPr/>
        </p:nvSpPr>
        <p:spPr>
          <a:xfrm>
            <a:off x="6234690" y="2093119"/>
            <a:ext cx="3095625" cy="49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popular</a:t>
            </a:r>
          </a:p>
        </p:txBody>
      </p:sp>
      <p:sp>
        <p:nvSpPr>
          <p:cNvPr id="17416" name="CaixaDeTexto 5">
            <a:extLst>
              <a:ext uri="{FF2B5EF4-FFF2-40B4-BE49-F238E27FC236}">
                <a16:creationId xmlns:a16="http://schemas.microsoft.com/office/drawing/2014/main" id="{468D9F89-AF74-4C02-854A-2C499D4B4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5" y="2992439"/>
            <a:ext cx="48974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prefeitura ainda não </a:t>
            </a: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pagou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funcionários. -&gt;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2C46A0A-FE06-4E7F-A146-9CEBE93A9807}"/>
              </a:ext>
            </a:extLst>
          </p:cNvPr>
          <p:cNvSpPr/>
          <p:nvPr/>
        </p:nvSpPr>
        <p:spPr>
          <a:xfrm>
            <a:off x="6233102" y="3000862"/>
            <a:ext cx="3097213" cy="5222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padrão</a:t>
            </a:r>
          </a:p>
        </p:txBody>
      </p:sp>
      <p:sp>
        <p:nvSpPr>
          <p:cNvPr id="17418" name="CaixaDeTexto 7">
            <a:extLst>
              <a:ext uri="{FF2B5EF4-FFF2-40B4-BE49-F238E27FC236}">
                <a16:creationId xmlns:a16="http://schemas.microsoft.com/office/drawing/2014/main" id="{382EBC47-0486-4597-A008-BA3B9DED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26" y="3946546"/>
            <a:ext cx="5113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tentou, mas não conseguiu </a:t>
            </a: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perdoar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amigo. -&gt;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79C3780-8ACD-46D4-B7CA-64398FD9A8AF}"/>
              </a:ext>
            </a:extLst>
          </p:cNvPr>
          <p:cNvSpPr/>
          <p:nvPr/>
        </p:nvSpPr>
        <p:spPr>
          <a:xfrm>
            <a:off x="6234690" y="4055913"/>
            <a:ext cx="30956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popular</a:t>
            </a:r>
          </a:p>
        </p:txBody>
      </p:sp>
      <p:sp>
        <p:nvSpPr>
          <p:cNvPr id="17420" name="CaixaDeTexto 9">
            <a:extLst>
              <a:ext uri="{FF2B5EF4-FFF2-40B4-BE49-F238E27FC236}">
                <a16:creationId xmlns:a16="http://schemas.microsoft.com/office/drawing/2014/main" id="{C11DDC42-2A7E-4691-B041-8FD8976EA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0" y="4867276"/>
            <a:ext cx="5127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tentou, mas não conseguiu </a:t>
            </a:r>
            <a:r>
              <a:rPr lang="pt-BR" alt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perdoar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amigo -&gt;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BB34B33-4BF1-49F6-B9F3-C57A57EF7EED}"/>
              </a:ext>
            </a:extLst>
          </p:cNvPr>
          <p:cNvSpPr/>
          <p:nvPr/>
        </p:nvSpPr>
        <p:spPr>
          <a:xfrm>
            <a:off x="6211041" y="4932166"/>
            <a:ext cx="3119274" cy="504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Variedade  padrão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37DE952-B508-4AD4-A8AA-DE582835F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913640A-C4EB-4DEE-A90E-D262C6AE4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D4C25CE-BE08-4829-B049-C5D5574E5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78868"/>
              </p:ext>
            </p:extLst>
          </p:nvPr>
        </p:nvGraphicFramePr>
        <p:xfrm>
          <a:off x="0" y="971549"/>
          <a:ext cx="12192003" cy="531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0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Verbo 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Transitividade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Exemplo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Assistir</a:t>
                      </a:r>
                    </a:p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(significando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“ver”)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</a:t>
                      </a:r>
                    </a:p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preposição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Hoje vou </a:t>
                      </a:r>
                      <a:r>
                        <a:rPr lang="pt-B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assistir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jogo do Brasil.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Ir/chegar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(com preposição </a:t>
                      </a:r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iniciando o adjunto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adverbial de lugar)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criança </a:t>
                      </a:r>
                      <a:r>
                        <a:rPr lang="pt-BR" sz="2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parque.</a:t>
                      </a:r>
                    </a:p>
                    <a:p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homem foi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 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 em 1969.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0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Obedecer/ desobedecer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</a:t>
                      </a:r>
                    </a:p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(com preposição </a:t>
                      </a:r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</a:t>
                      </a:r>
                      <a:r>
                        <a:rPr lang="pt-B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desobedeceu </a:t>
                      </a:r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regulamento.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0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Preferir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VTDI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(com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preposição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iniciando o objeto indireto)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Prefiro</a:t>
                      </a:r>
                      <a:r>
                        <a:rPr lang="pt-BR" sz="2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telejornais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novelas.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0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Pagar/ perdoar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(com preposição </a:t>
                      </a:r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pagarei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gerente.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Visar</a:t>
                      </a:r>
                    </a:p>
                    <a:p>
                      <a:pPr algn="ctr"/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(significando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“ter como meta”)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(com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preposição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toda pesquisa científica </a:t>
                      </a:r>
                      <a:r>
                        <a:rPr lang="pt-BR" sz="2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 </a:t>
                      </a:r>
                      <a:r>
                        <a:rPr lang="pt-BR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progresso humano.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66" name="CaixaDeTexto 4">
            <a:extLst>
              <a:ext uri="{FF2B5EF4-FFF2-40B4-BE49-F238E27FC236}">
                <a16:creationId xmlns:a16="http://schemas.microsoft.com/office/drawing/2014/main" id="{C7E4057F-A5BD-4CF3-AEC6-676C7CFEC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2045"/>
            <a:ext cx="750619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Regência de alguns verbos na variedade padrão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7F1DDF10-B550-40CE-AC98-14B0F9D1E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40E127-9276-4229-B749-1B89BE906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71149"/>
              </p:ext>
            </p:extLst>
          </p:nvPr>
        </p:nvGraphicFramePr>
        <p:xfrm>
          <a:off x="0" y="707886"/>
          <a:ext cx="12191999" cy="585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9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868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Verbo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Sentido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Transitividade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Exemplo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261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Agradar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acariciar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contentar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 prep.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jovem</a:t>
                      </a:r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agradava 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namorado.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Tua atitude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agradou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professor.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64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Aspirar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sugar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almejar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Aspirei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ar puro da mata.</a:t>
                      </a:r>
                    </a:p>
                    <a:p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Você 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aspirou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cargo de diretor?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959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auxiliar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pertencer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 </a:t>
                      </a:r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</a:t>
                      </a:r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enfermeira </a:t>
                      </a:r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assistia 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menino operado.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Quem </a:t>
                      </a:r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assistiu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esse jogo?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 direito </a:t>
                      </a:r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assiste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todos.</a:t>
                      </a:r>
                    </a:p>
                    <a:p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564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Querer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desejar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amar/ gostar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 </a:t>
                      </a:r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jovem </a:t>
                      </a:r>
                      <a:r>
                        <a:rPr lang="pt-BR" sz="2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quer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moto.</a:t>
                      </a:r>
                    </a:p>
                    <a:p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filha 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queria 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muito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irmão.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2959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Visar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objetivar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mirar </a:t>
                      </a:r>
                    </a:p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assinar</a:t>
                      </a:r>
                    </a:p>
                    <a:p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VTI (rege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</a:p>
                    <a:p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VTD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pt-B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Suas atitudes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visavam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tomada do presente.</a:t>
                      </a:r>
                    </a:p>
                    <a:p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Vise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 alvo e atire.</a:t>
                      </a:r>
                    </a:p>
                    <a:p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Peço que você </a:t>
                      </a:r>
                      <a:r>
                        <a:rPr lang="pt-BR" sz="22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vise</a:t>
                      </a:r>
                      <a:r>
                        <a:rPr lang="pt-BR" sz="2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este cheque.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1" name="CaixaDeTexto 4">
            <a:extLst>
              <a:ext uri="{FF2B5EF4-FFF2-40B4-BE49-F238E27FC236}">
                <a16:creationId xmlns:a16="http://schemas.microsoft.com/office/drawing/2014/main" id="{1BCC0A97-534F-418E-8E9D-5241387DC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21399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REGÊNCIA DE ALGUNS VERBOS QUE APRESENTAM DIFERENTES TRANSITIVIDADES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REGÊNCIA NOMINAL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D00381-D328-4815-AACF-BC426465CDCF}"/>
              </a:ext>
            </a:extLst>
          </p:cNvPr>
          <p:cNvSpPr txBox="1"/>
          <p:nvPr/>
        </p:nvSpPr>
        <p:spPr>
          <a:xfrm>
            <a:off x="4067503" y="2756788"/>
            <a:ext cx="8124497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regência nominal indica a relação que um nome (termo regente) estabelece com o seu complemento (termo regido) através do uso de uma preposição.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0CFC211-85AB-4E91-A1A3-749DE76FD32F}"/>
              </a:ext>
            </a:extLst>
          </p:cNvPr>
          <p:cNvSpPr txBox="1"/>
          <p:nvPr/>
        </p:nvSpPr>
        <p:spPr>
          <a:xfrm>
            <a:off x="7135213" y="1831813"/>
            <a:ext cx="505678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pt-BR" sz="32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que é regência nominal</a:t>
            </a:r>
            <a:r>
              <a:rPr lang="pt-BR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3DEC72D-4ADA-4917-91CF-07AD72A92345}"/>
              </a:ext>
            </a:extLst>
          </p:cNvPr>
          <p:cNvSpPr txBox="1"/>
          <p:nvPr/>
        </p:nvSpPr>
        <p:spPr>
          <a:xfrm>
            <a:off x="0" y="860872"/>
            <a:ext cx="5056789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Exemplos de regência nominal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favorável 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apto 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livre de;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sedento de;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intolerante com;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compatível com;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interesse em;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perito em;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mau para;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pronto para;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respeito por;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responsável por.</a:t>
            </a:r>
          </a:p>
        </p:txBody>
      </p:sp>
    </p:spTree>
    <p:extLst>
      <p:ext uri="{BB962C8B-B14F-4D97-AF65-F5344CB8AC3E}">
        <p14:creationId xmlns:p14="http://schemas.microsoft.com/office/powerpoint/2010/main" val="27583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35F16D3-B6B7-4056-9AC0-6AA512D4D9D1}"/>
              </a:ext>
            </a:extLst>
          </p:cNvPr>
          <p:cNvSpPr txBox="1"/>
          <p:nvPr/>
        </p:nvSpPr>
        <p:spPr>
          <a:xfrm>
            <a:off x="257501" y="302834"/>
            <a:ext cx="914400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(FEI) Assinale a alternativa em que haja erro de regência verbal:</a:t>
            </a:r>
          </a:p>
          <a:p>
            <a:pPr fontAlgn="base"/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Deu-lhe um belo presente de aniversário.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Levei-o para o médico esta manhã.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Gostamos deste novo filme.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Fui no cinema ontem.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O lenço caiu no chão.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DCB3E8F-49C3-4389-9B30-CA1EEFAFA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F19C8D9-1A0F-45A8-BCF5-EF050DD1E685}"/>
              </a:ext>
            </a:extLst>
          </p:cNvPr>
          <p:cNvSpPr txBox="1"/>
          <p:nvPr/>
        </p:nvSpPr>
        <p:spPr>
          <a:xfrm>
            <a:off x="257501" y="3429000"/>
            <a:ext cx="1000716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2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(Fiocruz) Assinale a frase onde a regência do verbo assistir está errada.</a:t>
            </a:r>
          </a:p>
          <a:p>
            <a:pPr algn="l" fontAlgn="base"/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Assistimos um belo espetáculo de dança a semana passada.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Não assisti à missa.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Os médicos assistiram os doentes durante a epidemia.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O técnico assistiu os jogadores.</a:t>
            </a:r>
          </a:p>
        </p:txBody>
      </p:sp>
    </p:spTree>
    <p:extLst>
      <p:ext uri="{BB962C8B-B14F-4D97-AF65-F5344CB8AC3E}">
        <p14:creationId xmlns:p14="http://schemas.microsoft.com/office/powerpoint/2010/main" val="3918497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35F16D3-B6B7-4056-9AC0-6AA512D4D9D1}"/>
              </a:ext>
            </a:extLst>
          </p:cNvPr>
          <p:cNvSpPr txBox="1"/>
          <p:nvPr/>
        </p:nvSpPr>
        <p:spPr>
          <a:xfrm>
            <a:off x="222390" y="103283"/>
            <a:ext cx="914400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2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(Fuvest) Assinale a alternativa que preencha corretamente os espaços.</a:t>
            </a:r>
          </a:p>
          <a:p>
            <a:pPr algn="l" fontAlgn="base"/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Posso informar ______ senhores ______ ninguém, na reunião, ousou aludir ______ tão delicado assunto.</a:t>
            </a:r>
          </a:p>
          <a:p>
            <a:pPr algn="l" fontAlgn="base"/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aos – de que – o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aos – de que – ao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aos – que – à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os – que – à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os – de que – 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DCB3E8F-49C3-4389-9B30-CA1EEFAFA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6729-97ED-4AE3-98C9-D0ED75DCAE5E}"/>
              </a:ext>
            </a:extLst>
          </p:cNvPr>
          <p:cNvSpPr txBox="1"/>
          <p:nvPr/>
        </p:nvSpPr>
        <p:spPr>
          <a:xfrm>
            <a:off x="222390" y="3831671"/>
            <a:ext cx="105769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(UEPG) A alternativa incorreta de acordo com a gramática da língua culta é:</a:t>
            </a:r>
          </a:p>
          <a:p>
            <a:pPr algn="l" fontAlgn="base"/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Obedeço o regulamento.</a:t>
            </a:r>
            <a:b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Custa crer que eles brigam.</a:t>
            </a:r>
            <a:b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Aspiro o ar da manhã.</a:t>
            </a:r>
            <a:b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Prefiro passear a ver televisão.</a:t>
            </a:r>
            <a:b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O caçador visou o alvo.</a:t>
            </a:r>
          </a:p>
        </p:txBody>
      </p:sp>
    </p:spTree>
    <p:extLst>
      <p:ext uri="{BB962C8B-B14F-4D97-AF65-F5344CB8AC3E}">
        <p14:creationId xmlns:p14="http://schemas.microsoft.com/office/powerpoint/2010/main" val="77492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57A9D31-8C08-4650-AD5D-1DCC2B67DB03}"/>
              </a:ext>
            </a:extLst>
          </p:cNvPr>
          <p:cNvSpPr txBox="1"/>
          <p:nvPr/>
        </p:nvSpPr>
        <p:spPr>
          <a:xfrm>
            <a:off x="0" y="2657266"/>
            <a:ext cx="450893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just"/>
            <a:r>
              <a:rPr lang="pt-BR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função da </a:t>
            </a:r>
            <a:r>
              <a:rPr lang="pt-BR" sz="2400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relação que os verbos </a:t>
            </a:r>
            <a:r>
              <a:rPr lang="pt-BR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estabelecem com outras palavras, podemos dividi-los de duas maneiras:</a:t>
            </a:r>
            <a:endParaRPr lang="pt-B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C45F768-EEC1-4D0E-B072-509E01721C7E}"/>
              </a:ext>
            </a:extLst>
          </p:cNvPr>
          <p:cNvSpPr txBox="1"/>
          <p:nvPr/>
        </p:nvSpPr>
        <p:spPr>
          <a:xfrm>
            <a:off x="0" y="681483"/>
            <a:ext cx="450893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indent="0" algn="l"/>
            <a:r>
              <a:rPr lang="pt-BR" sz="28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PREDICAÇÃO VERBAL</a:t>
            </a:r>
            <a:endParaRPr lang="pt-BR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DAA563C-5709-4F24-8A83-021126A15BFB}"/>
              </a:ext>
            </a:extLst>
          </p:cNvPr>
          <p:cNvSpPr txBox="1"/>
          <p:nvPr/>
        </p:nvSpPr>
        <p:spPr>
          <a:xfrm>
            <a:off x="5674156" y="1702112"/>
            <a:ext cx="2903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just"/>
            <a:r>
              <a:rPr lang="pt-BR" sz="28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verbos de ligação</a:t>
            </a:r>
            <a:endParaRPr lang="pt-BR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B5C3BAC-31D7-4288-9930-1C7A3A32CD71}"/>
              </a:ext>
            </a:extLst>
          </p:cNvPr>
          <p:cNvSpPr txBox="1"/>
          <p:nvPr/>
        </p:nvSpPr>
        <p:spPr>
          <a:xfrm>
            <a:off x="5761081" y="3965316"/>
            <a:ext cx="339579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l"/>
            <a:r>
              <a:rPr lang="pt-BR" sz="28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verbos significativos</a:t>
            </a:r>
            <a:endParaRPr lang="pt-BR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F1876BC2-CFE5-41E8-BA37-479E2405916F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508938" y="1963722"/>
            <a:ext cx="1165218" cy="1478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758BE122-1D6E-45DE-A842-A0218B599327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4508938" y="3442096"/>
            <a:ext cx="1252143" cy="78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339C0EF-25F7-48DB-836A-9DE89FAC62DB}"/>
              </a:ext>
            </a:extLst>
          </p:cNvPr>
          <p:cNvSpPr txBox="1"/>
          <p:nvPr/>
        </p:nvSpPr>
        <p:spPr>
          <a:xfrm>
            <a:off x="10183094" y="2762839"/>
            <a:ext cx="92060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ctr"/>
            <a:r>
              <a:rPr lang="pt-BR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VTD</a:t>
            </a:r>
            <a:endParaRPr lang="pt-B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ACCC34C-2252-4671-846E-A54855D984FE}"/>
              </a:ext>
            </a:extLst>
          </p:cNvPr>
          <p:cNvSpPr txBox="1"/>
          <p:nvPr/>
        </p:nvSpPr>
        <p:spPr>
          <a:xfrm>
            <a:off x="10183094" y="5154543"/>
            <a:ext cx="100143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ctr"/>
            <a:r>
              <a:rPr lang="pt-BR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VTI</a:t>
            </a:r>
            <a:endParaRPr lang="pt-B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54E808-34D2-4292-A8E4-D35BCABA78CD}"/>
              </a:ext>
            </a:extLst>
          </p:cNvPr>
          <p:cNvSpPr txBox="1"/>
          <p:nvPr/>
        </p:nvSpPr>
        <p:spPr>
          <a:xfrm>
            <a:off x="10197431" y="3952071"/>
            <a:ext cx="11508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indent="0" algn="ctr"/>
            <a:r>
              <a:rPr lang="pt-BR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VTDI</a:t>
            </a:r>
            <a:endParaRPr lang="pt-B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F3CED16-57B5-4DF2-ACEC-F03F1C87E149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 flipV="1">
            <a:off x="9156875" y="2993672"/>
            <a:ext cx="1026219" cy="1233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E19107E5-F05C-4E9D-B0A0-549AC279E9DD}"/>
              </a:ext>
            </a:extLst>
          </p:cNvPr>
          <p:cNvCxnSpPr>
            <a:stCxn id="10" idx="3"/>
            <a:endCxn id="15" idx="1"/>
          </p:cNvCxnSpPr>
          <p:nvPr/>
        </p:nvCxnSpPr>
        <p:spPr>
          <a:xfrm>
            <a:off x="9156875" y="4226926"/>
            <a:ext cx="1026219" cy="115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AA757D87-37B1-4CCC-BD63-5320367DB707}"/>
              </a:ext>
            </a:extLst>
          </p:cNvPr>
          <p:cNvCxnSpPr>
            <a:cxnSpLocks/>
            <a:stCxn id="10" idx="3"/>
            <a:endCxn id="16" idx="1"/>
          </p:cNvCxnSpPr>
          <p:nvPr/>
        </p:nvCxnSpPr>
        <p:spPr>
          <a:xfrm flipV="1">
            <a:off x="9156875" y="4182904"/>
            <a:ext cx="1040556" cy="4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85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35F16D3-B6B7-4056-9AC0-6AA512D4D9D1}"/>
              </a:ext>
            </a:extLst>
          </p:cNvPr>
          <p:cNvSpPr txBox="1"/>
          <p:nvPr/>
        </p:nvSpPr>
        <p:spPr>
          <a:xfrm>
            <a:off x="222391" y="611318"/>
            <a:ext cx="8559002" cy="4821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pt-BR" sz="2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(PUC-Campinas) A frase em que a relação entre os verbos e seu complemento está corretamente expressa é:</a:t>
            </a:r>
          </a:p>
          <a:p>
            <a:pPr algn="just" fontAlgn="base">
              <a:lnSpc>
                <a:spcPct val="150000"/>
              </a:lnSpc>
            </a:pPr>
            <a:endParaRPr lang="pt-BR" sz="26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Ontem conhecemos e simpatizamos muito com seu amigo.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Ela comete e depois se arrepende dos desatinos.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Aprovo sua proposta, mas não concordo inteiramente.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Ele não se esqueceu nem perdoou a ofensa.</a:t>
            </a:r>
            <a:b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Presenciamos e deploramos a reação do atleta.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DCB3E8F-49C3-4389-9B30-CA1EEFAFA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4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B79A1F4-93EE-4E0F-AB53-BB1DBA7F1D5D}"/>
              </a:ext>
            </a:extLst>
          </p:cNvPr>
          <p:cNvSpPr txBox="1"/>
          <p:nvPr/>
        </p:nvSpPr>
        <p:spPr>
          <a:xfrm>
            <a:off x="0" y="943093"/>
            <a:ext cx="857476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aquele que traz em si a ideia completa da ação, sem necessitar, portanto, de um outro termo para completar o seu sentido. Sua ação não transita. Por Exemplo: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00406C-42BA-4EE9-A3CE-EFE73D2E6359}"/>
              </a:ext>
            </a:extLst>
          </p:cNvPr>
          <p:cNvSpPr txBox="1"/>
          <p:nvPr/>
        </p:nvSpPr>
        <p:spPr>
          <a:xfrm>
            <a:off x="0" y="166465"/>
            <a:ext cx="430398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INTRANSITIVO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44FDE27-3888-4BAF-9781-4F551DB08C0A}"/>
              </a:ext>
            </a:extLst>
          </p:cNvPr>
          <p:cNvSpPr txBox="1"/>
          <p:nvPr/>
        </p:nvSpPr>
        <p:spPr>
          <a:xfrm>
            <a:off x="0" y="3301692"/>
            <a:ext cx="955843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desejar, o falante pode acrescentar outras informações, como: </a:t>
            </a:r>
          </a:p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avião caiu sobre as casas da periferia. </a:t>
            </a:r>
          </a:p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avião caiu lentamente. </a:t>
            </a:r>
          </a:p>
          <a:p>
            <a:pPr algn="just"/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tempo: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avião caiu no mês passado.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F112AC4-8119-47E8-8644-0A021CA3A861}"/>
              </a:ext>
            </a:extLst>
          </p:cNvPr>
          <p:cNvSpPr txBox="1"/>
          <p:nvPr/>
        </p:nvSpPr>
        <p:spPr>
          <a:xfrm>
            <a:off x="0" y="2581496"/>
            <a:ext cx="12192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avião caiu.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verbo cair é intransitivo, pois encerra um significado completo.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A1BF69-6E7F-45DC-ACBE-4B16E89CC230}"/>
              </a:ext>
            </a:extLst>
          </p:cNvPr>
          <p:cNvSpPr txBox="1"/>
          <p:nvPr/>
        </p:nvSpPr>
        <p:spPr>
          <a:xfrm>
            <a:off x="3263462" y="5473005"/>
            <a:ext cx="8928538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Essas informações ampliam o significado do verbo, mas não são necessárias para que se compreenda a informação básica.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42295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98FBF-F82A-4AC6-8CFF-B63411E5C48D}"/>
              </a:ext>
            </a:extLst>
          </p:cNvPr>
          <p:cNvSpPr txBox="1"/>
          <p:nvPr/>
        </p:nvSpPr>
        <p:spPr>
          <a:xfrm>
            <a:off x="-1" y="1055486"/>
            <a:ext cx="851338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Basta fazer ao verbo uma das perguntas: -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QUEM?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QUÊ?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reposta será objeto direto. Exemplo: João pegou a chave. (Pergunta-se: João pegou o quê? Reposta - a chave. Objeto direto: a chave.) O cão pegou o menino. (Pergunta-se: - O cão pegou quem? Resposta: - o menino. Objeto direto: o menino.)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DC5045F-F13D-4C6E-A9F8-8F3FCBABFD2C}"/>
              </a:ext>
            </a:extLst>
          </p:cNvPr>
          <p:cNvSpPr txBox="1"/>
          <p:nvPr/>
        </p:nvSpPr>
        <p:spPr>
          <a:xfrm>
            <a:off x="-1" y="264519"/>
            <a:ext cx="720484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IDENTIFICAR O OBJETO DIRETO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AE04946-5632-4CBF-8BA5-61FE18998285}"/>
              </a:ext>
            </a:extLst>
          </p:cNvPr>
          <p:cNvSpPr txBox="1"/>
          <p:nvPr/>
        </p:nvSpPr>
        <p:spPr>
          <a:xfrm>
            <a:off x="3358056" y="4086442"/>
            <a:ext cx="886380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Acha-se o objeto indireto, fazendo ao verbo, uma das seguintes perguntas: </a:t>
            </a:r>
            <a:r>
              <a:rPr lang="pt-B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QUÊ? DE QUÊ? PARA QUÊ? A QUEM? DE QUEM? PARA QUEM?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André obedece aos pais. Obedece a quem? - aos pais. Este é o objeto indireto, está indiretamente ligado ao verbo, isto é, por meio de uma preposição.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A950140-B05E-4CFE-93B3-9FDAAC854A50}"/>
              </a:ext>
            </a:extLst>
          </p:cNvPr>
          <p:cNvSpPr txBox="1"/>
          <p:nvPr/>
        </p:nvSpPr>
        <p:spPr>
          <a:xfrm>
            <a:off x="6731876" y="3302499"/>
            <a:ext cx="546012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identificar o objeto indireto</a:t>
            </a:r>
          </a:p>
        </p:txBody>
      </p:sp>
    </p:spTree>
    <p:extLst>
      <p:ext uri="{BB962C8B-B14F-4D97-AF65-F5344CB8AC3E}">
        <p14:creationId xmlns:p14="http://schemas.microsoft.com/office/powerpoint/2010/main" val="932731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00162CB-CF68-4E05-9BA6-9E60E5CC9F57}"/>
              </a:ext>
            </a:extLst>
          </p:cNvPr>
          <p:cNvSpPr txBox="1"/>
          <p:nvPr/>
        </p:nvSpPr>
        <p:spPr>
          <a:xfrm>
            <a:off x="0" y="1145157"/>
            <a:ext cx="828675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 fontAlgn="base"/>
            <a:r>
              <a:rPr lang="pt-BR" sz="3200" b="1" i="0" dirty="0">
                <a:solidFill>
                  <a:srgbClr val="404040"/>
                </a:solidFill>
                <a:effectLst/>
                <a:latin typeface="Open Sans"/>
              </a:rPr>
              <a:t>O que é verbo transitivo direto?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TRANSITIVIDADE VERBAL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F1B83BB-E766-46EA-9EAA-2343935A777A}"/>
              </a:ext>
            </a:extLst>
          </p:cNvPr>
          <p:cNvSpPr txBox="1"/>
          <p:nvPr/>
        </p:nvSpPr>
        <p:spPr>
          <a:xfrm>
            <a:off x="0" y="2070132"/>
            <a:ext cx="828675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Verbos transitivos diretos (VTD) </a:t>
            </a:r>
            <a:r>
              <a:rPr lang="pt-BR" sz="2600" b="1" i="0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são os verbos que precisam de um complemento para fazer sentido</a:t>
            </a:r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Esse complemento, chamado de objeto direto, se liga ao verbo sem preposição obrigatória:</a:t>
            </a:r>
          </a:p>
          <a:p>
            <a:pPr marL="457200" indent="-457200" algn="just" fontAlgn="base">
              <a:buFont typeface="Wingdings" panose="05000000000000000000" pitchFamily="2" charset="2"/>
              <a:buChar char="ü"/>
            </a:pPr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povo ama o prefeito. (VTD: ama. Objeto direto: o prefeito)</a:t>
            </a:r>
          </a:p>
          <a:p>
            <a:pPr marL="457200" indent="-457200" algn="just" fontAlgn="base">
              <a:buFont typeface="Wingdings" panose="05000000000000000000" pitchFamily="2" charset="2"/>
              <a:buChar char="ü"/>
            </a:pPr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 comi meu bolo predileto. (VTD: comi. Objeto direto: meu bolo predileto)</a:t>
            </a:r>
          </a:p>
          <a:p>
            <a:pPr marL="457200" indent="-457200" algn="just" fontAlgn="base">
              <a:buFont typeface="Wingdings" panose="05000000000000000000" pitchFamily="2" charset="2"/>
              <a:buChar char="ü"/>
            </a:pPr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Ganhei flores. (VTD: ganhei. Objeto direto: flores)</a:t>
            </a:r>
          </a:p>
        </p:txBody>
      </p:sp>
    </p:spTree>
    <p:extLst>
      <p:ext uri="{BB962C8B-B14F-4D97-AF65-F5344CB8AC3E}">
        <p14:creationId xmlns:p14="http://schemas.microsoft.com/office/powerpoint/2010/main" val="461727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0D45757-22C4-467F-8518-3C419F500874}"/>
              </a:ext>
            </a:extLst>
          </p:cNvPr>
          <p:cNvSpPr txBox="1"/>
          <p:nvPr/>
        </p:nvSpPr>
        <p:spPr>
          <a:xfrm>
            <a:off x="0" y="1503163"/>
            <a:ext cx="860124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Verbos transitivos indiretos (VTI) </a:t>
            </a:r>
            <a:r>
              <a:rPr lang="pt-BR" sz="2800" b="1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os verbos que precisam de complemento com preposição: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FE7A400-E83D-405C-BA3B-9CEB232181B7}"/>
              </a:ext>
            </a:extLst>
          </p:cNvPr>
          <p:cNvSpPr txBox="1"/>
          <p:nvPr/>
        </p:nvSpPr>
        <p:spPr>
          <a:xfrm>
            <a:off x="0" y="364391"/>
            <a:ext cx="882363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transitivo indireto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0294392-822D-4D2A-87EB-D88C65483A60}"/>
              </a:ext>
            </a:extLst>
          </p:cNvPr>
          <p:cNvSpPr txBox="1"/>
          <p:nvPr/>
        </p:nvSpPr>
        <p:spPr>
          <a:xfrm>
            <a:off x="388071" y="3959271"/>
            <a:ext cx="8213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livros pertencem à biblioteca.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290E7DF-B8D0-4B41-80FF-92D54FF3F5BC}"/>
              </a:ext>
            </a:extLst>
          </p:cNvPr>
          <p:cNvSpPr txBox="1"/>
          <p:nvPr/>
        </p:nvSpPr>
        <p:spPr>
          <a:xfrm>
            <a:off x="6796495" y="5311782"/>
            <a:ext cx="28713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32BD526-02B8-45E6-8040-BE4668F1E618}"/>
              </a:ext>
            </a:extLst>
          </p:cNvPr>
          <p:cNvSpPr txBox="1"/>
          <p:nvPr/>
        </p:nvSpPr>
        <p:spPr>
          <a:xfrm>
            <a:off x="3697115" y="2830884"/>
            <a:ext cx="11193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VTI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61B26377-722F-490E-AF7B-1D812D8C225B}"/>
              </a:ext>
            </a:extLst>
          </p:cNvPr>
          <p:cNvSpPr/>
          <p:nvPr/>
        </p:nvSpPr>
        <p:spPr>
          <a:xfrm>
            <a:off x="4101764" y="3590102"/>
            <a:ext cx="310055" cy="490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Cima 6">
            <a:extLst>
              <a:ext uri="{FF2B5EF4-FFF2-40B4-BE49-F238E27FC236}">
                <a16:creationId xmlns:a16="http://schemas.microsoft.com/office/drawing/2014/main" id="{6C648A9F-2B03-49D2-BFF0-C0DCF6230F4C}"/>
              </a:ext>
            </a:extLst>
          </p:cNvPr>
          <p:cNvSpPr/>
          <p:nvPr/>
        </p:nvSpPr>
        <p:spPr>
          <a:xfrm>
            <a:off x="7157545" y="4667157"/>
            <a:ext cx="299545" cy="482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667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00162CB-CF68-4E05-9BA6-9E60E5CC9F57}"/>
              </a:ext>
            </a:extLst>
          </p:cNvPr>
          <p:cNvSpPr txBox="1"/>
          <p:nvPr/>
        </p:nvSpPr>
        <p:spPr>
          <a:xfrm>
            <a:off x="0" y="1145157"/>
            <a:ext cx="828675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 fontAlgn="base"/>
            <a:r>
              <a:rPr lang="pt-BR" sz="3200" b="1" i="0" dirty="0">
                <a:solidFill>
                  <a:srgbClr val="404040"/>
                </a:solidFill>
                <a:effectLst/>
                <a:latin typeface="Open Sans"/>
              </a:rPr>
              <a:t>Verbo transitivo direto e indireto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TRANSITIVIDADE VERBAL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F1B83BB-E766-46EA-9EAA-2343935A777A}"/>
              </a:ext>
            </a:extLst>
          </p:cNvPr>
          <p:cNvSpPr txBox="1"/>
          <p:nvPr/>
        </p:nvSpPr>
        <p:spPr>
          <a:xfrm>
            <a:off x="0" y="1968643"/>
            <a:ext cx="828675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Verbos transitivos diretor e indiretos (VTDI) </a:t>
            </a:r>
            <a:r>
              <a:rPr lang="pt-BR" sz="2600" b="1" i="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são os verbos que precisam de um complemento que </a:t>
            </a:r>
            <a:r>
              <a:rPr lang="pt-BR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não exige </a:t>
            </a:r>
            <a:r>
              <a:rPr lang="pt-BR" sz="2600" b="1" i="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preposição (objeto direto) </a:t>
            </a:r>
            <a:r>
              <a:rPr lang="pt-BR" sz="26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o outro que exige </a:t>
            </a:r>
            <a:r>
              <a:rPr lang="pt-BR" sz="2600" b="1" i="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preposição (objeto indireto):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B9C291-C71D-49BB-8315-294A9FE13B2A}"/>
              </a:ext>
            </a:extLst>
          </p:cNvPr>
          <p:cNvSpPr txBox="1"/>
          <p:nvPr/>
        </p:nvSpPr>
        <p:spPr>
          <a:xfrm>
            <a:off x="4011649" y="4402280"/>
            <a:ext cx="6172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 satisfações ao diretor. </a:t>
            </a:r>
          </a:p>
        </p:txBody>
      </p:sp>
      <p:sp>
        <p:nvSpPr>
          <p:cNvPr id="15" name="Seta: para Cima 14">
            <a:extLst>
              <a:ext uri="{FF2B5EF4-FFF2-40B4-BE49-F238E27FC236}">
                <a16:creationId xmlns:a16="http://schemas.microsoft.com/office/drawing/2014/main" id="{5CEA50ED-615E-41CF-883F-E738D2DB20D4}"/>
              </a:ext>
            </a:extLst>
          </p:cNvPr>
          <p:cNvSpPr/>
          <p:nvPr/>
        </p:nvSpPr>
        <p:spPr>
          <a:xfrm>
            <a:off x="4546380" y="3951611"/>
            <a:ext cx="299545" cy="482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A304EC6-F47B-4C8F-8629-BEFF3BC56DD9}"/>
              </a:ext>
            </a:extLst>
          </p:cNvPr>
          <p:cNvSpPr txBox="1"/>
          <p:nvPr/>
        </p:nvSpPr>
        <p:spPr>
          <a:xfrm>
            <a:off x="975820" y="5435844"/>
            <a:ext cx="316755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quê e a quem ?</a:t>
            </a:r>
            <a:endParaRPr lang="pt-BR" sz="3000" b="1" dirty="0">
              <a:solidFill>
                <a:srgbClr val="FF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3CA00A4-BA62-4ABD-B20C-6143087BA047}"/>
              </a:ext>
            </a:extLst>
          </p:cNvPr>
          <p:cNvSpPr txBox="1"/>
          <p:nvPr/>
        </p:nvSpPr>
        <p:spPr>
          <a:xfrm>
            <a:off x="3880624" y="3275112"/>
            <a:ext cx="16310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VTDI</a:t>
            </a:r>
            <a:endParaRPr lang="pt-BR" sz="3000" b="1" dirty="0">
              <a:solidFill>
                <a:srgbClr val="FF0000"/>
              </a:solidFill>
            </a:endParaRPr>
          </a:p>
        </p:txBody>
      </p:sp>
      <p:sp>
        <p:nvSpPr>
          <p:cNvPr id="18" name="Seta: para Cima 17">
            <a:extLst>
              <a:ext uri="{FF2B5EF4-FFF2-40B4-BE49-F238E27FC236}">
                <a16:creationId xmlns:a16="http://schemas.microsoft.com/office/drawing/2014/main" id="{37A9F7A1-D55E-4F42-9CF4-5E56B3FD5488}"/>
              </a:ext>
            </a:extLst>
          </p:cNvPr>
          <p:cNvSpPr/>
          <p:nvPr/>
        </p:nvSpPr>
        <p:spPr>
          <a:xfrm rot="2703510" flipH="1">
            <a:off x="3798644" y="5007712"/>
            <a:ext cx="426007" cy="4347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81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0" y="762575"/>
            <a:ext cx="8922607" cy="6028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7DD5F7-3B70-4347-9AD7-3E62F6B7B263}"/>
              </a:ext>
            </a:extLst>
          </p:cNvPr>
          <p:cNvSpPr txBox="1"/>
          <p:nvPr/>
        </p:nvSpPr>
        <p:spPr>
          <a:xfrm>
            <a:off x="0" y="982044"/>
            <a:ext cx="8502767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regência verbal e a regência nominal ocorrem entre os diferentes termos de uma oração. Ocorre regência quando há um termo regente que apresenta um sentido incompleto sem o termo regido, ou seja, sem o seu complemento.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0ADE420-4ED1-4AFC-98DF-E05F2D3A6E91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REGÊNCIA VERBAL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8EC9772-B5E4-4B41-A3A2-327415D5700E}"/>
              </a:ext>
            </a:extLst>
          </p:cNvPr>
          <p:cNvSpPr txBox="1"/>
          <p:nvPr/>
        </p:nvSpPr>
        <p:spPr>
          <a:xfrm>
            <a:off x="3757449" y="4140670"/>
            <a:ext cx="8434551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regência verbal 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 a </a:t>
            </a:r>
            <a:r>
              <a:rPr lang="pt-BR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que um verbo (termo regente) estabelece com o seu complemento (termo regido) </a:t>
            </a:r>
            <a:r>
              <a:rPr lang="pt-BR" sz="2400" b="1" i="0" u="sng" dirty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através do uso ou não de uma preposição.</a:t>
            </a:r>
            <a:r>
              <a:rPr lang="pt-BR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 regência verbal os termos regidos são o objeto direto (sem preposição) e o objeto indireto (preposicionado).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0465749-96B7-4643-B28E-70EE789D305B}"/>
              </a:ext>
            </a:extLst>
          </p:cNvPr>
          <p:cNvSpPr txBox="1"/>
          <p:nvPr/>
        </p:nvSpPr>
        <p:spPr>
          <a:xfrm>
            <a:off x="3017782" y="2898133"/>
            <a:ext cx="57073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3600" b="1" i="0" dirty="0">
                <a:solidFill>
                  <a:srgbClr val="222222"/>
                </a:solidFill>
                <a:effectLst/>
                <a:latin typeface="Helvetica Neue"/>
              </a:rPr>
              <a:t>O que é regência verbal</a:t>
            </a:r>
            <a:r>
              <a:rPr lang="pt-BR" sz="3600" b="0" i="0" dirty="0">
                <a:solidFill>
                  <a:srgbClr val="222222"/>
                </a:solidFill>
                <a:effectLst/>
                <a:latin typeface="Helvetica Neue"/>
              </a:rPr>
              <a:t>?</a:t>
            </a:r>
          </a:p>
        </p:txBody>
      </p:sp>
      <p:pic>
        <p:nvPicPr>
          <p:cNvPr id="16" name="Picture 4" descr="Agora - Não Sei! | Ponto de interrogação, Figuras humanas, Apresentação ppt">
            <a:extLst>
              <a:ext uri="{FF2B5EF4-FFF2-40B4-BE49-F238E27FC236}">
                <a16:creationId xmlns:a16="http://schemas.microsoft.com/office/drawing/2014/main" id="{66139747-0A23-4D5F-AEAE-9FE281FB6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4" t="833" r="28855"/>
          <a:stretch/>
        </p:blipFill>
        <p:spPr bwMode="auto">
          <a:xfrm>
            <a:off x="12534" y="2760261"/>
            <a:ext cx="1675604" cy="311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68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7D2A78-E741-4C9C-9B16-B17CC9AF2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391" y="138352"/>
            <a:ext cx="2603218" cy="16094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E2A05316-D6F3-40B0-819E-802124CAE358}"/>
              </a:ext>
            </a:extLst>
          </p:cNvPr>
          <p:cNvSpPr/>
          <p:nvPr/>
        </p:nvSpPr>
        <p:spPr>
          <a:xfrm flipV="1">
            <a:off x="1" y="724562"/>
            <a:ext cx="8285850" cy="98297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1FD341-B82D-4920-864E-8A13FE263805}"/>
              </a:ext>
            </a:extLst>
          </p:cNvPr>
          <p:cNvSpPr txBox="1"/>
          <p:nvPr/>
        </p:nvSpPr>
        <p:spPr>
          <a:xfrm>
            <a:off x="1640840" y="139788"/>
            <a:ext cx="70843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REGÊNCIA VERBAL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D2D1745-74B3-4E37-82D8-2204787A6CC9}"/>
              </a:ext>
            </a:extLst>
          </p:cNvPr>
          <p:cNvSpPr txBox="1"/>
          <p:nvPr/>
        </p:nvSpPr>
        <p:spPr>
          <a:xfrm>
            <a:off x="8089092" y="2566848"/>
            <a:ext cx="4102908" cy="20928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 verbos são os termos regentes</a:t>
            </a:r>
            <a:r>
              <a:rPr lang="pt-BR" sz="2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enquanto </a:t>
            </a:r>
            <a:r>
              <a:rPr lang="pt-BR" sz="2600" b="1" i="0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 objetos (direto e indireto) e adjuntos adverbiais são os termos regidos.</a:t>
            </a:r>
          </a:p>
        </p:txBody>
      </p:sp>
      <p:pic>
        <p:nvPicPr>
          <p:cNvPr id="1026" name="Picture 2" descr="Exemplos de Regência verbal">
            <a:extLst>
              <a:ext uri="{FF2B5EF4-FFF2-40B4-BE49-F238E27FC236}">
                <a16:creationId xmlns:a16="http://schemas.microsoft.com/office/drawing/2014/main" id="{9BAE6347-D856-4BFA-B5F9-C7404A08D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0873"/>
            <a:ext cx="8089092" cy="527256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625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6749</TotalTime>
  <Words>2373</Words>
  <Application>Microsoft Office PowerPoint</Application>
  <PresentationFormat>Widescreen</PresentationFormat>
  <Paragraphs>236</Paragraphs>
  <Slides>20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Helvetica Neue</vt:lpstr>
      <vt:lpstr>Open Sans</vt:lpstr>
      <vt:lpstr>Tahoma</vt:lpstr>
      <vt:lpstr>Times New Roman</vt:lpstr>
      <vt:lpstr>Wingdings</vt:lpstr>
      <vt:lpstr>Cover and End Slide Master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jonas santana</cp:lastModifiedBy>
  <cp:revision>205</cp:revision>
  <dcterms:created xsi:type="dcterms:W3CDTF">2020-01-20T05:08:25Z</dcterms:created>
  <dcterms:modified xsi:type="dcterms:W3CDTF">2020-12-26T02:33:37Z</dcterms:modified>
</cp:coreProperties>
</file>