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C23754-A130-45BA-BD88-65C41DFE404E}" type="datetimeFigureOut">
              <a:rPr lang="pt-BR" smtClean="0"/>
              <a:pPr/>
              <a:t>20/09/2020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A770E6-3124-4E70-8195-2246EEC5E1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7158" y="428604"/>
          <a:ext cx="8572560" cy="4827240"/>
        </p:xfrm>
        <a:graphic>
          <a:graphicData uri="http://schemas.openxmlformats.org/drawingml/2006/table">
            <a:tbl>
              <a:tblPr/>
              <a:tblGrid>
                <a:gridCol w="2820965"/>
                <a:gridCol w="2820965"/>
                <a:gridCol w="2930630"/>
              </a:tblGrid>
              <a:tr h="5144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Curso:</a:t>
                      </a:r>
                      <a:r>
                        <a:rPr lang="pt-B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A importância da prática de exercícios de alongamentos </a:t>
                      </a:r>
                      <a:r>
                        <a:rPr lang="pt-BR" sz="1800" b="1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para </a:t>
                      </a:r>
                      <a:r>
                        <a:rPr lang="pt-B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profissionais da educação - CASPE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7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MÓDULO 1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MÓDULO 2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MÓDULO 3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A importância dos alongamentos </a:t>
                      </a:r>
                      <a:r>
                        <a:rPr lang="pt-BR" sz="18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para</a:t>
                      </a:r>
                      <a:r>
                        <a:rPr lang="pt-BR" sz="1800" baseline="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os</a:t>
                      </a:r>
                      <a:r>
                        <a:rPr lang="pt-BR" sz="18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pt-BR" sz="18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profissionais da educação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Demonstração de exercícios ativos de alongamentos 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Demonstração de exercícios de alongamentos com bola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pt-BR" sz="180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Objetivo: Compreender o que é o alongamento, a importância da prática de exercícios de alongamentos, os benefícios e os tipos de alongamentos.</a:t>
                      </a:r>
                      <a:endParaRPr lang="pt-B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Fisioterapeuta Laís Priscila</a:t>
                      </a:r>
                      <a:endParaRPr lang="pt-BR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Objetivo: Compreender e aprender como realizar exercícios ativos de alongamentos.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Fisioterapeuta Laís Priscila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15" marR="66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pt-BR" sz="18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Objetivo: Compreender e aprender como realizar exercícios de alongamentos com a </a:t>
                      </a:r>
                      <a:r>
                        <a:rPr lang="pt-BR" sz="18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utilização </a:t>
                      </a:r>
                      <a:r>
                        <a:rPr lang="pt-BR" sz="1800" dirty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da bola</a:t>
                      </a:r>
                      <a:r>
                        <a:rPr lang="pt-BR" sz="1800" dirty="0" smtClean="0"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kumimoji="0" lang="pt-B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Fisioterapeuta Laís Priscila</a:t>
                      </a:r>
                      <a:endParaRPr lang="pt-BR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pt-BR" sz="7200" dirty="0" smtClean="0"/>
              <a:t>Módulo 1 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8458200" cy="1199704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latin typeface="Arial" pitchFamily="34" charset="0"/>
                <a:ea typeface="Arial"/>
                <a:cs typeface="Arial" pitchFamily="34" charset="0"/>
              </a:rPr>
              <a:t>A importância dos alongamentos para os profissionais da educação</a:t>
            </a:r>
            <a:endParaRPr lang="pt-BR" sz="4000" b="1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	O alongamento é o termo usado para descrever os exercícios físicos que aumentam o comprimento das estruturas constituídas de tecidos moles, sendo executados como forma de aumentar a mobilidade articular e diminuir a incidência de contraturas. </a:t>
            </a:r>
          </a:p>
          <a:p>
            <a:pPr algn="just">
              <a:buNone/>
            </a:pPr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é o alongamento?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/>
              <a:t>		Existem basicamente três métodos de alongamento para desenvolver a flexibilidade:</a:t>
            </a:r>
          </a:p>
          <a:p>
            <a:pPr algn="just"/>
            <a:r>
              <a:rPr lang="pt-BR" dirty="0" smtClean="0"/>
              <a:t>Alongamento dinâmico: exercido pela contração muscular, onde não ocorre uma ação externa;</a:t>
            </a:r>
          </a:p>
          <a:p>
            <a:pPr algn="just"/>
            <a:r>
              <a:rPr lang="pt-BR" dirty="0" smtClean="0"/>
              <a:t>Alongamento estático: ocorre através de uma força externa, como a gravidade ou uma força aplicada por um indivíduo ou segmento corporal, não havendo contração muscular; </a:t>
            </a:r>
          </a:p>
          <a:p>
            <a:pPr algn="just"/>
            <a:r>
              <a:rPr lang="pt-BR" dirty="0" smtClean="0"/>
              <a:t>Facilitação Proprioceptiva Neuromuscular  (FNP): que é uma combinação das modalidades anteriores.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Tipos de alongamentos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	Os principais benefícios que podemos adquirir através da prática do alongamento são:</a:t>
            </a:r>
          </a:p>
          <a:p>
            <a:pPr algn="just"/>
            <a:r>
              <a:rPr lang="pt-BR" dirty="0" smtClean="0"/>
              <a:t>prevenção de problemas </a:t>
            </a:r>
            <a:r>
              <a:rPr lang="pt-BR" dirty="0" err="1" smtClean="0"/>
              <a:t>tendinosos</a:t>
            </a:r>
            <a:r>
              <a:rPr lang="pt-BR" dirty="0" smtClean="0"/>
              <a:t>, musculares e articulares; </a:t>
            </a:r>
          </a:p>
          <a:p>
            <a:pPr algn="just"/>
            <a:r>
              <a:rPr lang="pt-BR" dirty="0" smtClean="0"/>
              <a:t>o bem estar físico; </a:t>
            </a:r>
          </a:p>
          <a:p>
            <a:pPr algn="just"/>
            <a:r>
              <a:rPr lang="pt-BR" dirty="0" smtClean="0"/>
              <a:t>o desenvolvimento da consciência corporal; </a:t>
            </a:r>
          </a:p>
          <a:p>
            <a:pPr algn="just"/>
            <a:r>
              <a:rPr lang="pt-BR" dirty="0" smtClean="0"/>
              <a:t>aumentar a flexibilidade;</a:t>
            </a:r>
          </a:p>
          <a:p>
            <a:pPr algn="just"/>
            <a:r>
              <a:rPr lang="pt-BR" dirty="0" smtClean="0"/>
              <a:t>diminuir a tensão dos músculos;</a:t>
            </a:r>
          </a:p>
          <a:p>
            <a:pPr algn="just"/>
            <a:r>
              <a:rPr lang="pt-BR" dirty="0" smtClean="0"/>
              <a:t>aumentar a força.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Benefícios do alongamento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	A prática de alongamento é necessária para adultos e crianças. O alongamento deve fazer parte da rotina regular das pessoas.</a:t>
            </a:r>
          </a:p>
          <a:p>
            <a:pPr algn="just">
              <a:buNone/>
            </a:pPr>
            <a:r>
              <a:rPr lang="pt-BR" dirty="0" smtClean="0"/>
              <a:t>		Com o envelhecimento, os músculos tornam-se mais curtos e perdem sua elasticidade, diminuindo principalmente, a amplitude de movimento nos ombros, coluna e quadris.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dos alongamentos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	Os alongamentos podem ser realizados com o uso do bastão, da bola, de uma faixa elástica, e até mesmo aplicando a força do próprio corpo.  </a:t>
            </a:r>
          </a:p>
          <a:p>
            <a:pPr algn="just">
              <a:buNone/>
            </a:pPr>
            <a:r>
              <a:rPr lang="pt-BR" dirty="0" smtClean="0"/>
              <a:t>		Podem ser realizados na posição de pé, sentado e deitado.</a:t>
            </a:r>
            <a:r>
              <a:rPr lang="pt-BR" dirty="0"/>
              <a:t> 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Como realizar os alongamentos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Prestar atenção e não ignorar os sintomas de dor ou desconforto;</a:t>
            </a:r>
          </a:p>
          <a:p>
            <a:pPr algn="just"/>
            <a:r>
              <a:rPr lang="pt-BR" dirty="0" smtClean="0"/>
              <a:t>Procurar ajudar de um profissional;</a:t>
            </a:r>
          </a:p>
          <a:p>
            <a:pPr algn="just"/>
            <a:r>
              <a:rPr lang="pt-BR" dirty="0" smtClean="0"/>
              <a:t>Manter uma postura adequada durante o ambiente de trabalho;</a:t>
            </a:r>
          </a:p>
          <a:p>
            <a:pPr algn="just"/>
            <a:r>
              <a:rPr lang="pt-BR" dirty="0" smtClean="0"/>
              <a:t>Realizar alongamentos antes e durante a jornada de trabalho.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Como evitar as lesões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BRASIL, N. Os benefícios do alongamento , no alívio das dores lombares . p. 1–12, 2007. </a:t>
            </a:r>
          </a:p>
          <a:p>
            <a:pPr algn="just"/>
            <a:r>
              <a:rPr lang="pt-BR" dirty="0" smtClean="0"/>
              <a:t>DI ALENCAR, T. A. M.; MATIAS, K. F. DE S. </a:t>
            </a:r>
            <a:r>
              <a:rPr lang="pt-BR" dirty="0" err="1" smtClean="0"/>
              <a:t>Physiological</a:t>
            </a:r>
            <a:r>
              <a:rPr lang="pt-BR" dirty="0" smtClean="0"/>
              <a:t> </a:t>
            </a:r>
            <a:r>
              <a:rPr lang="pt-BR" dirty="0" err="1" smtClean="0"/>
              <a:t>principles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warm-up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muscle</a:t>
            </a:r>
            <a:r>
              <a:rPr lang="pt-BR" dirty="0" smtClean="0"/>
              <a:t> </a:t>
            </a:r>
            <a:r>
              <a:rPr lang="pt-BR" dirty="0" err="1" smtClean="0"/>
              <a:t>stretching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sports</a:t>
            </a:r>
            <a:r>
              <a:rPr lang="pt-BR" dirty="0" smtClean="0"/>
              <a:t> </a:t>
            </a:r>
            <a:r>
              <a:rPr lang="pt-BR" dirty="0" err="1" smtClean="0"/>
              <a:t>activities</a:t>
            </a:r>
            <a:r>
              <a:rPr lang="pt-BR" dirty="0" smtClean="0"/>
              <a:t>. </a:t>
            </a:r>
            <a:r>
              <a:rPr lang="pt-BR" b="1" dirty="0" smtClean="0"/>
              <a:t>Revista Brasileira de Medicina do Esporte</a:t>
            </a:r>
            <a:r>
              <a:rPr lang="pt-BR" dirty="0" smtClean="0"/>
              <a:t>, v. 16, n. 3, p. 230–234, 2010. </a:t>
            </a:r>
          </a:p>
          <a:p>
            <a:pPr algn="just"/>
            <a:r>
              <a:rPr lang="pt-BR" dirty="0" smtClean="0"/>
              <a:t>DURIGON, O. F. S. O alongamento muscular parte I -A interação neuromuscular. </a:t>
            </a:r>
            <a:r>
              <a:rPr lang="pt-BR" b="1" dirty="0" smtClean="0"/>
              <a:t>Revista de Fisioterapia da Universidade de São Paulo</a:t>
            </a:r>
            <a:r>
              <a:rPr lang="pt-BR" dirty="0" smtClean="0"/>
              <a:t>, v. 2, n. 1, p. 40–4, 1995.</a:t>
            </a:r>
          </a:p>
          <a:p>
            <a:pPr algn="just"/>
            <a:r>
              <a:rPr lang="pt-BR" dirty="0" smtClean="0"/>
              <a:t>GEOFFROY Cristophe. </a:t>
            </a:r>
            <a:r>
              <a:rPr lang="pt-BR" b="1" dirty="0" smtClean="0"/>
              <a:t>Alongamento para Todos,</a:t>
            </a:r>
            <a:r>
              <a:rPr lang="pt-BR" dirty="0" smtClean="0"/>
              <a:t> 9ª EDIÇÃO, Ed. </a:t>
            </a:r>
            <a:r>
              <a:rPr lang="pt-BR" dirty="0" err="1" smtClean="0"/>
              <a:t>Manole</a:t>
            </a:r>
            <a:r>
              <a:rPr lang="pt-BR" dirty="0" smtClean="0"/>
              <a:t>, 2001.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841</TotalTime>
  <Words>308</Words>
  <Application>Microsoft Office PowerPoint</Application>
  <PresentationFormat>Apresentação na tela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Apresentação do PowerPoint</vt:lpstr>
      <vt:lpstr>Módulo 1 </vt:lpstr>
      <vt:lpstr>O que é o alongamento?</vt:lpstr>
      <vt:lpstr>Tipos de alongamentos</vt:lpstr>
      <vt:lpstr>Benefícios do alongamento</vt:lpstr>
      <vt:lpstr>Importância dos alongamentos</vt:lpstr>
      <vt:lpstr>Como realizar os alongamentos</vt:lpstr>
      <vt:lpstr>Como evitar as lesões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ESTELIANA BARRA NOVA</cp:lastModifiedBy>
  <cp:revision>24</cp:revision>
  <dcterms:created xsi:type="dcterms:W3CDTF">2020-08-28T22:05:43Z</dcterms:created>
  <dcterms:modified xsi:type="dcterms:W3CDTF">2020-09-20T23:46:53Z</dcterms:modified>
</cp:coreProperties>
</file>