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43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3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5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5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7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Anúncios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dirty="0" smtClean="0"/>
              <a:t>Produção dos Estudantes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9256" y="1113606"/>
            <a:ext cx="7637172" cy="33173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52293" y="5241702"/>
            <a:ext cx="6413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ROSEANE BEZERRA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9" y="1603780"/>
            <a:ext cx="6537831" cy="367753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71139" y="3165546"/>
            <a:ext cx="4276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EDIANE MARIA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7" y="302325"/>
            <a:ext cx="2918737" cy="616177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527409" y="2672862"/>
            <a:ext cx="4318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NATALY MELO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030" y="1223448"/>
            <a:ext cx="5961185" cy="447088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696222" y="2904894"/>
            <a:ext cx="4586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LUIZ CARLOS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90" y="204722"/>
            <a:ext cx="3995489" cy="618930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499273" y="2883878"/>
            <a:ext cx="4318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AYSHA GOMES</a:t>
            </a:r>
            <a:endParaRPr lang="pt-BR" sz="3000" b="1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618" y="480697"/>
            <a:ext cx="6840781" cy="54704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426548" y="2800423"/>
            <a:ext cx="3348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MARIA OLIVEIRA</a:t>
            </a:r>
            <a:endParaRPr lang="pt-BR" sz="3000" b="1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30" y="206062"/>
            <a:ext cx="2934557" cy="635572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628068" y="2382592"/>
            <a:ext cx="48295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DIANA MENEZES </a:t>
            </a:r>
            <a:endParaRPr lang="pt-BR" sz="3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43" y="1136595"/>
            <a:ext cx="4133046" cy="407564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038" y="1519708"/>
            <a:ext cx="3418251" cy="307167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8" y="437881"/>
            <a:ext cx="3302760" cy="587157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22761" y="5834130"/>
            <a:ext cx="4997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KARLA CRISTINA</a:t>
            </a:r>
            <a:endParaRPr lang="pt-BR" sz="3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5009" y="1005759"/>
            <a:ext cx="6705600" cy="47434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654603" y="2446986"/>
            <a:ext cx="3296991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659757" y="2936383"/>
            <a:ext cx="3829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PRISCYLLA SANTANA</a:t>
            </a:r>
            <a:endParaRPr lang="pt-BR" sz="3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45" y="575518"/>
            <a:ext cx="4326177" cy="596051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070502" y="2917959"/>
            <a:ext cx="4005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/>
              <a:t>Roseane Oliveira</a:t>
            </a:r>
            <a:endParaRPr lang="pt-BR" sz="3000" b="1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6127" y="798490"/>
            <a:ext cx="3834409" cy="255853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524" y="295034"/>
            <a:ext cx="3674772" cy="65227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07" y="295034"/>
            <a:ext cx="3610377" cy="640841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518436" y="4288665"/>
            <a:ext cx="3278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ADRIANA PRADO</a:t>
            </a:r>
            <a:endParaRPr lang="pt-BR" sz="3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365" y="425003"/>
            <a:ext cx="4542572" cy="59799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492" y="715684"/>
            <a:ext cx="3874663" cy="386530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602310" y="5267459"/>
            <a:ext cx="5254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/>
              <a:t>Maria Dias</a:t>
            </a:r>
            <a:endParaRPr lang="pt-BR" sz="3000" b="1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911" y="279902"/>
            <a:ext cx="3605891" cy="64136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057" y="279902"/>
            <a:ext cx="3593340" cy="63913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319752" y="5254580"/>
            <a:ext cx="3193961" cy="75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9924" y="354095"/>
            <a:ext cx="3519044" cy="62592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570" y="354095"/>
            <a:ext cx="3361518" cy="597902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040970" y="2789607"/>
            <a:ext cx="2691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ALYNE KAROLYNE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4" y="417251"/>
            <a:ext cx="2843463" cy="600286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41" y="172552"/>
            <a:ext cx="2920736" cy="61659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603088" y="2987797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CARLA MELO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520" y="458633"/>
            <a:ext cx="6538980" cy="604526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615966" y="2927267"/>
            <a:ext cx="2949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TAYSSA UCHÔA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50" y="231818"/>
            <a:ext cx="3438946" cy="639436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778840" y="2630507"/>
            <a:ext cx="3258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REGINA ALVES DOS SANTOS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7" y="264554"/>
            <a:ext cx="4365554" cy="551806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91" y="300239"/>
            <a:ext cx="4147047" cy="49377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12" y="158572"/>
            <a:ext cx="3797300" cy="54673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056845" y="5924282"/>
            <a:ext cx="3786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ANDREZZA DE PAIVA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9256" y="642996"/>
            <a:ext cx="4262236" cy="52602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225048" y="2382592"/>
            <a:ext cx="3902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pt-BR" sz="3000" b="1" dirty="0" smtClean="0"/>
            </a:br>
            <a:r>
              <a:rPr lang="pt-BR" sz="3000" b="1" dirty="0" smtClean="0"/>
              <a:t>LIDIANE MENDES</a:t>
            </a:r>
            <a:endParaRPr lang="pt-BR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280</Words>
  <Application>WPS Presentation</Application>
  <PresentationFormat>Widescreen</PresentationFormat>
  <Paragraphs>44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SimSun</vt:lpstr>
      <vt:lpstr>Wingdings</vt:lpstr>
      <vt:lpstr>Tw Cen MT</vt:lpstr>
      <vt:lpstr>Wingdings 3</vt:lpstr>
      <vt:lpstr>Tw Cen MT Condensed</vt:lpstr>
      <vt:lpstr>Microsoft YaHei</vt:lpstr>
      <vt:lpstr>Arial Unicode MS</vt:lpstr>
      <vt:lpstr>Calibri</vt:lpstr>
      <vt:lpstr>Integral</vt:lpstr>
      <vt:lpstr>Anúncios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Anúncios</dc:title>
  <dc:creator>Windows</dc:creator>
  <cp:lastModifiedBy>usuario</cp:lastModifiedBy>
  <cp:revision>13</cp:revision>
  <dcterms:created xsi:type="dcterms:W3CDTF">2021-03-25T12:39:00Z</dcterms:created>
  <dcterms:modified xsi:type="dcterms:W3CDTF">2021-04-06T21:17:51Z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1046-11.2.0.10078</vt:lpwstr>
  </property>
</Properties>
</file>