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6"/>
  </p:notesMasterIdLst>
  <p:sldIdLst>
    <p:sldId id="256" r:id="rId2"/>
    <p:sldId id="290" r:id="rId3"/>
    <p:sldId id="285" r:id="rId4"/>
    <p:sldId id="29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3C6"/>
    <a:srgbClr val="000000"/>
    <a:srgbClr val="1CADE4"/>
    <a:srgbClr val="2887B6"/>
    <a:srgbClr val="3088D0"/>
    <a:srgbClr val="2BA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5D280-176B-46A9-B2D6-84CE68F5A785}" type="datetimeFigureOut">
              <a:rPr lang="pt-PT" smtClean="0"/>
              <a:t>15/11/2019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3FE02-4653-4691-BADC-85C59DC990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388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17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9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30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0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81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4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7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8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37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52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arredondado 7"/>
          <p:cNvSpPr/>
          <p:nvPr/>
        </p:nvSpPr>
        <p:spPr>
          <a:xfrm>
            <a:off x="1717288" y="1516565"/>
            <a:ext cx="8764858" cy="249787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0148" y="4987031"/>
            <a:ext cx="7772400" cy="146304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PT" sz="1600" b="1" cap="none" dirty="0" smtClean="0">
                <a:latin typeface="Arial Narrow" panose="020B0606020202030204" pitchFamily="34" charset="0"/>
              </a:rPr>
              <a:t/>
            </a:r>
            <a:br>
              <a:rPr lang="pt-PT" sz="1600" b="1" cap="none" dirty="0" smtClean="0">
                <a:latin typeface="Arial Narrow" panose="020B0606020202030204" pitchFamily="34" charset="0"/>
              </a:rPr>
            </a:br>
            <a:r>
              <a:rPr lang="pt-PT" sz="1600" b="1" cap="none" dirty="0" smtClean="0">
                <a:latin typeface="Arial Narrow" panose="020B0606020202030204" pitchFamily="34" charset="0"/>
              </a:rPr>
              <a:t>Aluna: Andreia </a:t>
            </a:r>
            <a:r>
              <a:rPr lang="pt-PT" sz="1600" b="1" cap="none" dirty="0">
                <a:latin typeface="Arial Narrow" panose="020B0606020202030204" pitchFamily="34" charset="0"/>
              </a:rPr>
              <a:t>D</a:t>
            </a:r>
            <a:r>
              <a:rPr lang="pt-PT" sz="1600" b="1" cap="none" dirty="0" smtClean="0">
                <a:latin typeface="Arial Narrow" panose="020B0606020202030204" pitchFamily="34" charset="0"/>
              </a:rPr>
              <a:t>aniela Moreira de Sousa</a:t>
            </a:r>
            <a:br>
              <a:rPr lang="pt-PT" sz="1600" b="1" cap="none" dirty="0" smtClean="0">
                <a:latin typeface="Arial Narrow" panose="020B0606020202030204" pitchFamily="34" charset="0"/>
              </a:rPr>
            </a:br>
            <a:r>
              <a:rPr lang="pt-PT" sz="1600" b="1" cap="none" dirty="0" smtClean="0">
                <a:latin typeface="Arial Narrow" panose="020B0606020202030204" pitchFamily="34" charset="0"/>
              </a:rPr>
              <a:t/>
            </a:r>
            <a:br>
              <a:rPr lang="pt-PT" sz="1600" b="1" cap="none" dirty="0" smtClean="0">
                <a:latin typeface="Arial Narrow" panose="020B0606020202030204" pitchFamily="34" charset="0"/>
              </a:rPr>
            </a:br>
            <a:r>
              <a:rPr lang="pt-PT" altLang="pt-PT" sz="1600" b="1" cap="none" dirty="0" smtClean="0">
                <a:latin typeface="Arial Narrow" panose="020B0606020202030204" pitchFamily="34" charset="0"/>
              </a:rPr>
              <a:t>Docentes:</a:t>
            </a:r>
            <a:br>
              <a:rPr lang="pt-PT" altLang="pt-PT" sz="1600" b="1" cap="none" dirty="0" smtClean="0">
                <a:latin typeface="Arial Narrow" panose="020B0606020202030204" pitchFamily="34" charset="0"/>
              </a:rPr>
            </a:br>
            <a:r>
              <a:rPr lang="pt-PT" sz="1600" b="1" cap="none" dirty="0" smtClean="0">
                <a:latin typeface="Arial Narrow" panose="020B0606020202030204" pitchFamily="34" charset="0"/>
              </a:rPr>
              <a:t>Professora Dra. </a:t>
            </a:r>
            <a:r>
              <a:rPr lang="pt-PT" sz="1600" b="1" cap="none" dirty="0">
                <a:latin typeface="Arial Narrow" panose="020B0606020202030204" pitchFamily="34" charset="0"/>
              </a:rPr>
              <a:t>Lúcia Pombo</a:t>
            </a:r>
            <a:br>
              <a:rPr lang="pt-PT" sz="1600" b="1" cap="none" dirty="0">
                <a:latin typeface="Arial Narrow" panose="020B0606020202030204" pitchFamily="34" charset="0"/>
              </a:rPr>
            </a:br>
            <a:r>
              <a:rPr lang="pt-PT" sz="1600" b="1" cap="none" dirty="0">
                <a:latin typeface="Arial Narrow" panose="020B0606020202030204" pitchFamily="34" charset="0"/>
              </a:rPr>
              <a:t>Professora Dra. </a:t>
            </a:r>
            <a:r>
              <a:rPr lang="pt-PT" sz="1600" b="1" cap="none" dirty="0" smtClean="0">
                <a:latin typeface="Arial Narrow" panose="020B0606020202030204" pitchFamily="34" charset="0"/>
              </a:rPr>
              <a:t>Maria João Loureiro</a:t>
            </a:r>
            <a:br>
              <a:rPr lang="pt-PT" sz="1600" b="1" cap="none" dirty="0" smtClean="0">
                <a:latin typeface="Arial Narrow" panose="020B0606020202030204" pitchFamily="34" charset="0"/>
              </a:rPr>
            </a:br>
            <a:endParaRPr lang="pt-PT" sz="1600" b="1" cap="none" dirty="0"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10600" y="5363245"/>
            <a:ext cx="3200400" cy="1463040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6" r="79090" b="32804"/>
          <a:stretch/>
        </p:blipFill>
        <p:spPr>
          <a:xfrm>
            <a:off x="9000564" y="5238720"/>
            <a:ext cx="667871" cy="72614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610600" y="5363245"/>
            <a:ext cx="3455895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Aveiro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pt-PT" sz="1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Departamento </a:t>
            </a:r>
            <a:r>
              <a:rPr lang="pt-PT" sz="14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Educação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14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Programa Doutoral em </a:t>
            </a:r>
            <a:r>
              <a:rPr lang="pt-PT" sz="1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Educação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PT" sz="1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Ramo Administração e Políticas Educativas</a:t>
            </a:r>
            <a:endParaRPr lang="pt-PT" sz="14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981200" y="1807173"/>
            <a:ext cx="8229600" cy="189825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pt-PT" sz="2400" b="1" cap="none" dirty="0">
                <a:latin typeface="Arial Narrow" panose="020B0606020202030204" pitchFamily="34" charset="0"/>
              </a:rPr>
              <a:t>Seminário de Investigação </a:t>
            </a:r>
            <a:r>
              <a:rPr lang="pt-PT" sz="2400" b="1" cap="none" dirty="0" smtClean="0">
                <a:latin typeface="Arial Narrow" panose="020B0606020202030204" pitchFamily="34" charset="0"/>
              </a:rPr>
              <a:t>II</a:t>
            </a:r>
            <a:endParaRPr lang="pt-PT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3744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7" y="558321"/>
            <a:ext cx="10536845" cy="1082219"/>
          </a:xfrm>
        </p:spPr>
        <p:txBody>
          <a:bodyPr>
            <a:normAutofit fontScale="90000"/>
          </a:bodyPr>
          <a:lstStyle/>
          <a:p>
            <a:r>
              <a:rPr lang="pt-PT" sz="4000" dirty="0"/>
              <a:t>Fatores Organizacionais de Promoção do Sucesso Académico no Ensino Superior Privado: um estudo de caso  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2301" y="1640540"/>
            <a:ext cx="10878672" cy="4585448"/>
          </a:xfrm>
        </p:spPr>
        <p:txBody>
          <a:bodyPr>
            <a:noAutofit/>
          </a:bodyPr>
          <a:lstStyle/>
          <a:p>
            <a:pPr indent="9144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PT" sz="1800" dirty="0" smtClean="0"/>
              <a:t>As taxas </a:t>
            </a:r>
            <a:r>
              <a:rPr lang="pt-PT" sz="1800" dirty="0"/>
              <a:t>de SA apresentadas no ES, situadas abaixo dos 50%, fomentaram o interesse em estudar-se o SA no contexto de uma </a:t>
            </a:r>
            <a:r>
              <a:rPr lang="pt-PT" sz="1800" dirty="0" smtClean="0"/>
              <a:t>Organização de Ensino Superior Universitário, procurando-se </a:t>
            </a:r>
            <a:r>
              <a:rPr lang="pt-PT" sz="1800" u="sng" dirty="0"/>
              <a:t>compreender como os recursos organizacionais se adaptam e adequam </a:t>
            </a:r>
            <a:r>
              <a:rPr lang="pt-PT" sz="1800" dirty="0"/>
              <a:t>às </a:t>
            </a:r>
            <a:r>
              <a:rPr lang="pt-PT" sz="1800" u="sng" dirty="0" smtClean="0"/>
              <a:t>características </a:t>
            </a:r>
            <a:r>
              <a:rPr lang="pt-PT" sz="1800" u="sng" dirty="0"/>
              <a:t>dos alunos que a frequentam</a:t>
            </a:r>
            <a:r>
              <a:rPr lang="pt-PT" sz="1800" dirty="0"/>
              <a:t>, contribuindo para o efetivo acesso ao </a:t>
            </a:r>
            <a:r>
              <a:rPr lang="pt-PT" sz="1800" dirty="0" smtClean="0"/>
              <a:t>SA.</a:t>
            </a:r>
          </a:p>
          <a:p>
            <a:pPr indent="9144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PT" sz="1600" dirty="0"/>
          </a:p>
        </p:txBody>
      </p:sp>
      <p:grpSp>
        <p:nvGrpSpPr>
          <p:cNvPr id="9" name="Grupo 8"/>
          <p:cNvGrpSpPr/>
          <p:nvPr/>
        </p:nvGrpSpPr>
        <p:grpSpPr>
          <a:xfrm>
            <a:off x="2671061" y="3610813"/>
            <a:ext cx="8267940" cy="2106224"/>
            <a:chOff x="2899589" y="3581937"/>
            <a:chExt cx="8267940" cy="2106224"/>
          </a:xfrm>
        </p:grpSpPr>
        <p:sp>
          <p:nvSpPr>
            <p:cNvPr id="4" name="Oval 3"/>
            <p:cNvSpPr/>
            <p:nvPr/>
          </p:nvSpPr>
          <p:spPr>
            <a:xfrm>
              <a:off x="2899589" y="3581937"/>
              <a:ext cx="2370783" cy="2106224"/>
            </a:xfrm>
            <a:prstGeom prst="ellipse">
              <a:avLst/>
            </a:prstGeom>
            <a:solidFill>
              <a:schemeClr val="accent1">
                <a:alpha val="5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Recursos Organizacionais</a:t>
              </a:r>
            </a:p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Promotores de SA</a:t>
              </a:r>
              <a:endParaRPr lang="pt-PT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905586" y="3581937"/>
              <a:ext cx="2370783" cy="2106224"/>
            </a:xfrm>
            <a:prstGeom prst="ellipse">
              <a:avLst/>
            </a:prstGeom>
            <a:solidFill>
              <a:schemeClr val="accent1">
                <a:alpha val="5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Responsáveis </a:t>
              </a:r>
            </a:p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Docentes</a:t>
              </a:r>
            </a:p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Discentes</a:t>
              </a:r>
              <a:endParaRPr lang="pt-PT" dirty="0">
                <a:solidFill>
                  <a:schemeClr val="tx1"/>
                </a:solidFill>
              </a:endParaRPr>
            </a:p>
          </p:txBody>
        </p:sp>
        <p:sp>
          <p:nvSpPr>
            <p:cNvPr id="6" name="Seta para a esquerda e para a direita 5"/>
            <p:cNvSpPr/>
            <p:nvPr/>
          </p:nvSpPr>
          <p:spPr>
            <a:xfrm>
              <a:off x="5332396" y="4500299"/>
              <a:ext cx="1511166" cy="279133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tângulo arredondado 6"/>
            <p:cNvSpPr/>
            <p:nvPr/>
          </p:nvSpPr>
          <p:spPr>
            <a:xfrm>
              <a:off x="9049971" y="3837130"/>
              <a:ext cx="2117558" cy="68339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dirty="0" smtClean="0">
                  <a:solidFill>
                    <a:schemeClr val="tx1"/>
                  </a:solidFill>
                </a:rPr>
                <a:t>Representações Sociais de SA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arredondado 7"/>
            <p:cNvSpPr/>
            <p:nvPr/>
          </p:nvSpPr>
          <p:spPr>
            <a:xfrm>
              <a:off x="9057212" y="4625424"/>
              <a:ext cx="2110317" cy="7358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dirty="0" smtClean="0">
                  <a:solidFill>
                    <a:schemeClr val="tx1"/>
                  </a:solidFill>
                </a:rPr>
                <a:t>Perceções dos fatores organizacionais promotores de SA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72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613954"/>
            <a:ext cx="9720072" cy="862150"/>
          </a:xfrm>
        </p:spPr>
        <p:txBody>
          <a:bodyPr>
            <a:normAutofit/>
          </a:bodyPr>
          <a:lstStyle/>
          <a:p>
            <a:pPr algn="just"/>
            <a:r>
              <a:rPr lang="pt-PT" sz="2800" b="1" cap="none" dirty="0">
                <a:latin typeface="Arial Narrow" panose="020B0606020202030204" pitchFamily="34" charset="0"/>
              </a:rPr>
              <a:t>Seminário de Investigação </a:t>
            </a:r>
            <a:r>
              <a:rPr lang="pt-PT" sz="2800" b="1" cap="none" dirty="0" smtClean="0">
                <a:latin typeface="Arial Narrow" panose="020B0606020202030204" pitchFamily="34" charset="0"/>
              </a:rPr>
              <a:t>II</a:t>
            </a:r>
            <a:endParaRPr lang="pt-PT" sz="25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949418"/>
            <a:ext cx="2920855" cy="19959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949418"/>
            <a:ext cx="2971800" cy="199597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225" y="1949417"/>
            <a:ext cx="2839266" cy="1995973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24128" y="4049486"/>
            <a:ext cx="292085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sz="2000" dirty="0" smtClean="0"/>
              <a:t>Revisão da Literatura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PT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 smtClean="0"/>
              <a:t>Recolha de dados: </a:t>
            </a:r>
            <a:r>
              <a:rPr lang="pt-PT" dirty="0" smtClean="0"/>
              <a:t>Fatores e representações Sociais de Sucesso Académico: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 smtClean="0"/>
              <a:t>Entrevistas </a:t>
            </a:r>
            <a:r>
              <a:rPr lang="pt-PT" dirty="0" smtClean="0"/>
              <a:t>a </a:t>
            </a:r>
            <a:r>
              <a:rPr lang="pt-PT" dirty="0" smtClean="0"/>
              <a:t>responsáveis; </a:t>
            </a:r>
            <a:r>
              <a:rPr lang="pt-PT" sz="2000" u="sng" dirty="0" smtClean="0"/>
              <a:t>Questionários </a:t>
            </a:r>
            <a:r>
              <a:rPr lang="pt-PT" sz="2000" u="sng" dirty="0" smtClean="0"/>
              <a:t>a alunos </a:t>
            </a:r>
            <a:r>
              <a:rPr lang="pt-PT" dirty="0" smtClean="0"/>
              <a:t>e docentes </a:t>
            </a:r>
            <a:endParaRPr lang="pt-PT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236430" y="4211122"/>
            <a:ext cx="29208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2000" dirty="0" smtClean="0"/>
              <a:t>Sucesso </a:t>
            </a:r>
            <a:r>
              <a:rPr lang="pt-PT" sz="2000" dirty="0" smtClean="0"/>
              <a:t>Académico em alunos do Ensino Superior Universitário</a:t>
            </a:r>
            <a:endParaRPr lang="en-GB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09882" y="4211122"/>
            <a:ext cx="29208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2000" dirty="0" smtClean="0"/>
              <a:t>Educação em Sociedade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2000" dirty="0" smtClean="0"/>
              <a:t>Análise Social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2000" dirty="0"/>
              <a:t>A</a:t>
            </a:r>
            <a:r>
              <a:rPr lang="pt-PT" sz="2000" dirty="0" smtClean="0"/>
              <a:t>valiação: revista da avaliação da educação superior</a:t>
            </a:r>
            <a:r>
              <a:rPr lang="pt-PT" sz="2000" dirty="0" smtClean="0"/>
              <a:t>;</a:t>
            </a: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5739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arredondado 7"/>
          <p:cNvSpPr/>
          <p:nvPr/>
        </p:nvSpPr>
        <p:spPr>
          <a:xfrm>
            <a:off x="1717288" y="1516565"/>
            <a:ext cx="8764858" cy="249787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0148" y="4987031"/>
            <a:ext cx="7772400" cy="146304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PT" sz="1600" b="1" cap="none" dirty="0" smtClean="0">
                <a:latin typeface="Arial Narrow" panose="020B0606020202030204" pitchFamily="34" charset="0"/>
              </a:rPr>
              <a:t/>
            </a:r>
            <a:br>
              <a:rPr lang="pt-PT" sz="1600" b="1" cap="none" dirty="0" smtClean="0">
                <a:latin typeface="Arial Narrow" panose="020B0606020202030204" pitchFamily="34" charset="0"/>
              </a:rPr>
            </a:br>
            <a:r>
              <a:rPr lang="pt-PT" sz="1600" b="1" cap="none" dirty="0" smtClean="0">
                <a:latin typeface="Arial Narrow" panose="020B0606020202030204" pitchFamily="34" charset="0"/>
              </a:rPr>
              <a:t>Aluna: Andreia </a:t>
            </a:r>
            <a:r>
              <a:rPr lang="pt-PT" sz="1600" b="1" cap="none" dirty="0">
                <a:latin typeface="Arial Narrow" panose="020B0606020202030204" pitchFamily="34" charset="0"/>
              </a:rPr>
              <a:t>D</a:t>
            </a:r>
            <a:r>
              <a:rPr lang="pt-PT" sz="1600" b="1" cap="none" dirty="0" smtClean="0">
                <a:latin typeface="Arial Narrow" panose="020B0606020202030204" pitchFamily="34" charset="0"/>
              </a:rPr>
              <a:t>aniela Moreira de Sousa</a:t>
            </a:r>
            <a:br>
              <a:rPr lang="pt-PT" sz="1600" b="1" cap="none" dirty="0" smtClean="0">
                <a:latin typeface="Arial Narrow" panose="020B0606020202030204" pitchFamily="34" charset="0"/>
              </a:rPr>
            </a:br>
            <a:r>
              <a:rPr lang="pt-PT" sz="1600" b="1" cap="none" dirty="0" smtClean="0">
                <a:latin typeface="Arial Narrow" panose="020B0606020202030204" pitchFamily="34" charset="0"/>
              </a:rPr>
              <a:t/>
            </a:r>
            <a:br>
              <a:rPr lang="pt-PT" sz="1600" b="1" cap="none" dirty="0" smtClean="0">
                <a:latin typeface="Arial Narrow" panose="020B0606020202030204" pitchFamily="34" charset="0"/>
              </a:rPr>
            </a:br>
            <a:r>
              <a:rPr lang="pt-PT" altLang="pt-PT" sz="1600" b="1" cap="none" dirty="0" smtClean="0">
                <a:latin typeface="Arial Narrow" panose="020B0606020202030204" pitchFamily="34" charset="0"/>
              </a:rPr>
              <a:t>Docentes:</a:t>
            </a:r>
            <a:br>
              <a:rPr lang="pt-PT" altLang="pt-PT" sz="1600" b="1" cap="none" dirty="0" smtClean="0">
                <a:latin typeface="Arial Narrow" panose="020B0606020202030204" pitchFamily="34" charset="0"/>
              </a:rPr>
            </a:br>
            <a:r>
              <a:rPr lang="pt-PT" sz="1600" b="1" cap="none" dirty="0" smtClean="0">
                <a:latin typeface="Arial Narrow" panose="020B0606020202030204" pitchFamily="34" charset="0"/>
              </a:rPr>
              <a:t>Professora Dra. </a:t>
            </a:r>
            <a:r>
              <a:rPr lang="pt-PT" sz="1600" b="1" cap="none" dirty="0">
                <a:latin typeface="Arial Narrow" panose="020B0606020202030204" pitchFamily="34" charset="0"/>
              </a:rPr>
              <a:t>Lúcia Pombo</a:t>
            </a:r>
            <a:br>
              <a:rPr lang="pt-PT" sz="1600" b="1" cap="none" dirty="0">
                <a:latin typeface="Arial Narrow" panose="020B0606020202030204" pitchFamily="34" charset="0"/>
              </a:rPr>
            </a:br>
            <a:r>
              <a:rPr lang="pt-PT" sz="1600" b="1" cap="none" dirty="0">
                <a:latin typeface="Arial Narrow" panose="020B0606020202030204" pitchFamily="34" charset="0"/>
              </a:rPr>
              <a:t>Professora Dra. </a:t>
            </a:r>
            <a:r>
              <a:rPr lang="pt-PT" sz="1600" b="1" cap="none" dirty="0" smtClean="0">
                <a:latin typeface="Arial Narrow" panose="020B0606020202030204" pitchFamily="34" charset="0"/>
              </a:rPr>
              <a:t>Maria João Loureiro</a:t>
            </a:r>
            <a:br>
              <a:rPr lang="pt-PT" sz="1600" b="1" cap="none" dirty="0" smtClean="0">
                <a:latin typeface="Arial Narrow" panose="020B0606020202030204" pitchFamily="34" charset="0"/>
              </a:rPr>
            </a:br>
            <a:endParaRPr lang="pt-PT" sz="1600" b="1" cap="none" dirty="0"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10600" y="5363245"/>
            <a:ext cx="3200400" cy="1463040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6" r="79090" b="32804"/>
          <a:stretch/>
        </p:blipFill>
        <p:spPr>
          <a:xfrm>
            <a:off x="9000564" y="5238720"/>
            <a:ext cx="667871" cy="72614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610600" y="5363245"/>
            <a:ext cx="3455895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Aveiro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pt-PT" sz="1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Departamento </a:t>
            </a:r>
            <a:r>
              <a:rPr lang="pt-PT" sz="14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Educação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14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Programa Doutoral em </a:t>
            </a:r>
            <a:r>
              <a:rPr lang="pt-PT" sz="1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Educação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PT" sz="14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Ramo Administração e Políticas Educativas</a:t>
            </a:r>
            <a:endParaRPr lang="pt-PT" sz="14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981200" y="1807173"/>
            <a:ext cx="8229600" cy="189825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pt-PT" sz="2400" b="1" cap="none" dirty="0">
                <a:latin typeface="Arial Narrow" panose="020B0606020202030204" pitchFamily="34" charset="0"/>
              </a:rPr>
              <a:t>Seminário de Investigação </a:t>
            </a:r>
            <a:r>
              <a:rPr lang="pt-PT" sz="2400" b="1" cap="none" dirty="0" smtClean="0">
                <a:latin typeface="Arial Narrow" panose="020B0606020202030204" pitchFamily="34" charset="0"/>
              </a:rPr>
              <a:t>II</a:t>
            </a:r>
            <a:endParaRPr lang="pt-PT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7106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465</TotalTime>
  <Words>183</Words>
  <Application>Microsoft Office PowerPoint</Application>
  <PresentationFormat>Ecrã Panorâmico</PresentationFormat>
  <Paragraphs>32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3" baseType="lpstr">
      <vt:lpstr>Arial Narrow</vt:lpstr>
      <vt:lpstr>Arial Unicode MS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 Aluna: Andreia Daniela Moreira de Sousa  Docentes: Professora Dra. Lúcia Pombo Professora Dra. Maria João Loureiro </vt:lpstr>
      <vt:lpstr>Fatores Organizacionais de Promoção do Sucesso Académico no Ensino Superior Privado: um estudo de caso  </vt:lpstr>
      <vt:lpstr>Seminário de Investigação II</vt:lpstr>
      <vt:lpstr> Aluna: Andreia Daniela Moreira de Sousa  Docentes: Professora Dra. Lúcia Pombo Professora Dra. Maria João Loureiro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Andreia Daniela Sousa  Orientadora: Professora Dra. Manuela Gonçalves</dc:title>
  <dc:creator>ADSOUSA</dc:creator>
  <cp:lastModifiedBy>Andreia Daniela Silva Moreira de Sousa</cp:lastModifiedBy>
  <cp:revision>71</cp:revision>
  <dcterms:created xsi:type="dcterms:W3CDTF">2018-05-04T08:50:28Z</dcterms:created>
  <dcterms:modified xsi:type="dcterms:W3CDTF">2019-11-15T12:31:42Z</dcterms:modified>
</cp:coreProperties>
</file>