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361" r:id="rId2"/>
    <p:sldId id="355" r:id="rId3"/>
    <p:sldId id="30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3366"/>
    <a:srgbClr val="003399"/>
    <a:srgbClr val="000099"/>
    <a:srgbClr val="F8F8F8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5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489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1FFCB9D-6AE7-47A6-959E-EF453F55E2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3EBEF3F-202B-47D5-B2B5-5C5AC0557A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F6EC4-755F-4C7F-BE23-516B7BF108C4}" type="datetimeFigureOut">
              <a:rPr lang="pt-BR" smtClean="0"/>
              <a:t>25/06/2020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8F4B83-E953-4049-B8B3-FF494EC94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185299-C68A-4B6C-ABDF-1DC4E9FFB5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9C3C4-2844-44A8-AED4-F3B2EC028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0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463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839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EF74895-2A9A-45A1-B1DE-9E9F6244DA80}"/>
              </a:ext>
            </a:extLst>
          </p:cNvPr>
          <p:cNvPicPr/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" t="30494"/>
          <a:stretch/>
        </p:blipFill>
        <p:spPr bwMode="auto">
          <a:xfrm>
            <a:off x="0" y="5562601"/>
            <a:ext cx="12192000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34FBEB6-8FE0-4A59-8FC2-571D613911BA}"/>
              </a:ext>
            </a:extLst>
          </p:cNvPr>
          <p:cNvSpPr txBox="1"/>
          <p:nvPr userDrawn="1"/>
        </p:nvSpPr>
        <p:spPr>
          <a:xfrm>
            <a:off x="41662" y="6322080"/>
            <a:ext cx="812985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SECRETARIA MUNICIPAL DE EDUCAÇÃO</a:t>
            </a:r>
            <a:endParaRPr lang="pt-BR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4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ESCOLA DE FORMAÇÃO DOS PROFISSIONAIS DA EDUCAÇÃO</a:t>
            </a:r>
            <a:endParaRPr lang="pt-BR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B1DABD53-931C-47E1-AA28-A48C583E4D0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41" y="6199109"/>
            <a:ext cx="1854559" cy="48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0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jaboatao.escoladeformaca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o ar livre, edifício, relógio, torre&#10;&#10;Descrição gerada automaticamente">
            <a:extLst>
              <a:ext uri="{FF2B5EF4-FFF2-40B4-BE49-F238E27FC236}">
                <a16:creationId xmlns:a16="http://schemas.microsoft.com/office/drawing/2014/main" id="{E4DB6D62-46D8-4322-A948-ABBA141DD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944"/>
          <a:stretch/>
        </p:blipFill>
        <p:spPr>
          <a:xfrm>
            <a:off x="1" y="-40874"/>
            <a:ext cx="12192000" cy="689887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1BF6F39-01C5-4DCB-99DA-DD6583BAD775}"/>
              </a:ext>
            </a:extLst>
          </p:cNvPr>
          <p:cNvSpPr/>
          <p:nvPr/>
        </p:nvSpPr>
        <p:spPr>
          <a:xfrm>
            <a:off x="-1" y="2362199"/>
            <a:ext cx="12192000" cy="1800660"/>
          </a:xfrm>
          <a:prstGeom prst="rect">
            <a:avLst/>
          </a:prstGeom>
          <a:solidFill>
            <a:srgbClr val="0033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76FB9-48AC-45CA-8F0D-FD198B4F22AE}"/>
              </a:ext>
            </a:extLst>
          </p:cNvPr>
          <p:cNvSpPr txBox="1"/>
          <p:nvPr/>
        </p:nvSpPr>
        <p:spPr>
          <a:xfrm>
            <a:off x="9258300" y="186803"/>
            <a:ext cx="274998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SISTEMA DA ESCOLA DE FORMAÇÃO</a:t>
            </a:r>
          </a:p>
          <a:p>
            <a:pPr algn="r"/>
            <a:r>
              <a:rPr lang="pt-BR" sz="1100" b="1" dirty="0">
                <a:solidFill>
                  <a:schemeClr val="bg1"/>
                </a:solidFill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http://jaboatao.escoladeformacao.com</a:t>
            </a:r>
            <a:endParaRPr lang="ko-KR" altLang="en-US" sz="1100" b="1" i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2" name="Imagem 11" descr="Fundo preto com estrelas&#10;&#10;Descrição gerada automaticamente">
            <a:extLst>
              <a:ext uri="{FF2B5EF4-FFF2-40B4-BE49-F238E27FC236}">
                <a16:creationId xmlns:a16="http://schemas.microsoft.com/office/drawing/2014/main" id="{B4857CFD-23C6-451B-8F84-6CB29FE59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6" y="4741069"/>
            <a:ext cx="1324644" cy="1561772"/>
          </a:xfrm>
          <a:prstGeom prst="rect">
            <a:avLst/>
          </a:prstGeom>
        </p:spPr>
      </p:pic>
      <p:sp>
        <p:nvSpPr>
          <p:cNvPr id="26" name="TextBox 8">
            <a:extLst>
              <a:ext uri="{FF2B5EF4-FFF2-40B4-BE49-F238E27FC236}">
                <a16:creationId xmlns:a16="http://schemas.microsoft.com/office/drawing/2014/main" id="{9DB8E9C6-3E4A-4B88-B600-667462FF8354}"/>
              </a:ext>
            </a:extLst>
          </p:cNvPr>
          <p:cNvSpPr txBox="1"/>
          <p:nvPr/>
        </p:nvSpPr>
        <p:spPr>
          <a:xfrm>
            <a:off x="183713" y="99950"/>
            <a:ext cx="1147933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ko-KR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Escola de Formação dos Profissionais </a:t>
            </a:r>
          </a:p>
          <a:p>
            <a:r>
              <a:rPr lang="pt-BR" altLang="ko-KR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da Educação do Jaboatão dos Guararapes</a:t>
            </a:r>
            <a:endParaRPr lang="ko-KR" altLang="en-US" sz="28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899E11E-F526-4B26-9379-4ED742266344}"/>
              </a:ext>
            </a:extLst>
          </p:cNvPr>
          <p:cNvSpPr/>
          <p:nvPr/>
        </p:nvSpPr>
        <p:spPr>
          <a:xfrm>
            <a:off x="812799" y="2236804"/>
            <a:ext cx="10566400" cy="1740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"/>
              </a:spcAft>
            </a:pPr>
            <a:r>
              <a:rPr lang="pt-BR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A MEDIAÇÃO DE APRENDIZAGEM COMO FERRAMENTA PARA INCLUSÃO DE ESTUDANTES COM DEFICIENCIA NO CONTEXTO ESCOLAR – Módulo III</a:t>
            </a:r>
            <a:endParaRPr lang="pt-BR" sz="40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593DAB05-486A-4546-9DB4-476CCC1952AF}"/>
              </a:ext>
            </a:extLst>
          </p:cNvPr>
          <p:cNvGraphicFramePr>
            <a:graphicFrameLocks noGrp="1"/>
          </p:cNvGraphicFramePr>
          <p:nvPr/>
        </p:nvGraphicFramePr>
        <p:xfrm>
          <a:off x="1852683" y="4762012"/>
          <a:ext cx="9886564" cy="124421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39817">
                  <a:extLst>
                    <a:ext uri="{9D8B030D-6E8A-4147-A177-3AD203B41FA5}">
                      <a16:colId xmlns:a16="http://schemas.microsoft.com/office/drawing/2014/main" val="3315915979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290001618"/>
                    </a:ext>
                  </a:extLst>
                </a:gridCol>
                <a:gridCol w="1591947">
                  <a:extLst>
                    <a:ext uri="{9D8B030D-6E8A-4147-A177-3AD203B41FA5}">
                      <a16:colId xmlns:a16="http://schemas.microsoft.com/office/drawing/2014/main" val="2938205795"/>
                    </a:ext>
                  </a:extLst>
                </a:gridCol>
                <a:gridCol w="1241933">
                  <a:extLst>
                    <a:ext uri="{9D8B030D-6E8A-4147-A177-3AD203B41FA5}">
                      <a16:colId xmlns:a16="http://schemas.microsoft.com/office/drawing/2014/main" val="4184791364"/>
                    </a:ext>
                  </a:extLst>
                </a:gridCol>
                <a:gridCol w="1001520">
                  <a:extLst>
                    <a:ext uri="{9D8B030D-6E8A-4147-A177-3AD203B41FA5}">
                      <a16:colId xmlns:a16="http://schemas.microsoft.com/office/drawing/2014/main" val="3439486307"/>
                    </a:ext>
                  </a:extLst>
                </a:gridCol>
                <a:gridCol w="3014347">
                  <a:extLst>
                    <a:ext uri="{9D8B030D-6E8A-4147-A177-3AD203B41FA5}">
                      <a16:colId xmlns:a16="http://schemas.microsoft.com/office/drawing/2014/main" val="42208243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Carga horária: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15 horas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Modalidade: 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pt-BR" sz="18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À distância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pt-BR" sz="18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Período:</a:t>
                      </a:r>
                      <a:endParaRPr lang="pt-BR" sz="1800" b="1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pt-BR" sz="1800" b="1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607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Público alvo: 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>
                        <a:alpha val="8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Apoios pedagógicos.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pt-BR" sz="1800" b="1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3399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pt-BR" sz="1800" b="1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339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043139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pt-BR" sz="1800" dirty="0">
                          <a:effectLst/>
                          <a:latin typeface="Arial Narrow" panose="020B0606020202030204" pitchFamily="34" charset="0"/>
                        </a:rPr>
                        <a:t>Formadores: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>
                        <a:alpha val="8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GEORGIA FEITOSA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LAURICEIA TOMAZ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614914"/>
                  </a:ext>
                </a:extLst>
              </a:tr>
            </a:tbl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ED412EF6-91CA-4316-98A3-8E7B55111D2A}"/>
              </a:ext>
            </a:extLst>
          </p:cNvPr>
          <p:cNvSpPr/>
          <p:nvPr/>
        </p:nvSpPr>
        <p:spPr>
          <a:xfrm>
            <a:off x="990600" y="3554023"/>
            <a:ext cx="10672447" cy="42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"/>
              </a:spcAft>
            </a:pPr>
            <a:r>
              <a:rPr lang="pt-BR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D</a:t>
            </a:r>
            <a:endParaRPr lang="pt-BR" sz="28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6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3">
            <a:extLst>
              <a:ext uri="{FF2B5EF4-FFF2-40B4-BE49-F238E27FC236}">
                <a16:creationId xmlns:a16="http://schemas.microsoft.com/office/drawing/2014/main" id="{9FC75960-A1D0-4060-8469-60D20B2E25FB}"/>
              </a:ext>
            </a:extLst>
          </p:cNvPr>
          <p:cNvSpPr/>
          <p:nvPr/>
        </p:nvSpPr>
        <p:spPr>
          <a:xfrm>
            <a:off x="350082" y="61407"/>
            <a:ext cx="1149933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altLang="ko-KR" sz="4200" b="1" dirty="0">
                <a:solidFill>
                  <a:srgbClr val="002060"/>
                </a:solidFill>
                <a:cs typeface="Arial" pitchFamily="34" charset="0"/>
              </a:rPr>
              <a:t>Módulo III</a:t>
            </a: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id="{FFC0725A-6CD9-45AD-BA35-F0F4E5FD3496}"/>
              </a:ext>
            </a:extLst>
          </p:cNvPr>
          <p:cNvSpPr/>
          <p:nvPr/>
        </p:nvSpPr>
        <p:spPr>
          <a:xfrm flipV="1">
            <a:off x="342579" y="678667"/>
            <a:ext cx="11531489" cy="45719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E01529FC-AFDA-4ECA-AD32-E3AA1A48C886}"/>
              </a:ext>
            </a:extLst>
          </p:cNvPr>
          <p:cNvSpPr txBox="1"/>
          <p:nvPr/>
        </p:nvSpPr>
        <p:spPr>
          <a:xfrm>
            <a:off x="350082" y="930920"/>
            <a:ext cx="114993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Mediação de aprendizagem voltadas ao atendimento de estudantes com Deficiência Intelectual:</a:t>
            </a:r>
          </a:p>
          <a:p>
            <a:endParaRPr lang="pt-BR" sz="2400" b="1" dirty="0"/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Adaptações especificas à aprendizagem voltadas para o acesso ao currículo nas esperas do Projeto Político Pedagógico, no Planejamento de Ensino, no PDI-E – Plano de Desenvolvimento Individualizado Escola;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Avaliação de habilidades comunicativas, comportamentais, cognitivas diante as suas especificidades e subjetividades;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Estilos cognitivos e estilos de aprendizagem, como aprendemos melhor?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Metodologias de ensino direcionadas e procedimentos avaliativos para os aprendizes com deficiência Intelectual;</a:t>
            </a:r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41537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inco dúvidas da língua portuguesa - Português">
            <a:extLst>
              <a:ext uri="{FF2B5EF4-FFF2-40B4-BE49-F238E27FC236}">
                <a16:creationId xmlns:a16="http://schemas.microsoft.com/office/drawing/2014/main" id="{92F47351-DE7A-49BB-A839-43DDA5819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3">
            <a:extLst>
              <a:ext uri="{FF2B5EF4-FFF2-40B4-BE49-F238E27FC236}">
                <a16:creationId xmlns:a16="http://schemas.microsoft.com/office/drawing/2014/main" id="{81F8F104-920D-4DBC-AA14-DA4B8B76285C}"/>
              </a:ext>
            </a:extLst>
          </p:cNvPr>
          <p:cNvSpPr/>
          <p:nvPr/>
        </p:nvSpPr>
        <p:spPr>
          <a:xfrm>
            <a:off x="129831" y="847853"/>
            <a:ext cx="3005254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altLang="ko-KR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Utilize imagem que preencham toda a tela para destacar algo. Utilize imagem que preencham toda a tela para destacar algo. Utilize imagem que preencham toda a tela para destacar algo.</a:t>
            </a:r>
          </a:p>
        </p:txBody>
      </p:sp>
      <p:sp>
        <p:nvSpPr>
          <p:cNvPr id="5" name="직사각형 3">
            <a:extLst>
              <a:ext uri="{FF2B5EF4-FFF2-40B4-BE49-F238E27FC236}">
                <a16:creationId xmlns:a16="http://schemas.microsoft.com/office/drawing/2014/main" id="{F50609DF-20FE-4DD5-82FE-3B83715C558D}"/>
              </a:ext>
            </a:extLst>
          </p:cNvPr>
          <p:cNvSpPr/>
          <p:nvPr/>
        </p:nvSpPr>
        <p:spPr>
          <a:xfrm>
            <a:off x="8829694" y="847853"/>
            <a:ext cx="3005254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pt-BR" altLang="ko-KR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Utilize imagem que preencham toda a tela para destacar algo. Utilize imagem que preencham toda a tela para destacar algo. Utilize imagem que preencham toda a tela para destacar algo.</a:t>
            </a: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4688</TotalTime>
  <Words>216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Cover and End Slide Master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Georgia Feitosa</cp:lastModifiedBy>
  <cp:revision>133</cp:revision>
  <dcterms:created xsi:type="dcterms:W3CDTF">2020-01-20T05:08:25Z</dcterms:created>
  <dcterms:modified xsi:type="dcterms:W3CDTF">2020-06-25T17:38:12Z</dcterms:modified>
</cp:coreProperties>
</file>