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47" r:id="rId2"/>
    <p:sldId id="269" r:id="rId3"/>
    <p:sldId id="270" r:id="rId4"/>
    <p:sldId id="271" r:id="rId5"/>
    <p:sldId id="272" r:id="rId6"/>
    <p:sldId id="282" r:id="rId7"/>
    <p:sldId id="277" r:id="rId8"/>
    <p:sldId id="279" r:id="rId9"/>
    <p:sldId id="283" r:id="rId10"/>
    <p:sldId id="284" r:id="rId11"/>
    <p:sldId id="349" r:id="rId12"/>
    <p:sldId id="287" r:id="rId13"/>
    <p:sldId id="348" r:id="rId14"/>
    <p:sldId id="275" r:id="rId15"/>
    <p:sldId id="276" r:id="rId16"/>
    <p:sldId id="278" r:id="rId17"/>
    <p:sldId id="285" r:id="rId18"/>
    <p:sldId id="274"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66"/>
    <a:srgbClr val="3366CC"/>
    <a:srgbClr val="003399"/>
    <a:srgbClr val="085BA0"/>
    <a:srgbClr val="FFFFFF"/>
    <a:srgbClr val="F8F8F8"/>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8F481-3232-47B0-864A-C328EEC73556}" v="1" dt="2020-12-14T12:41:44.02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Estilo com Tema 2 - Ênfas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87" autoAdjust="0"/>
    <p:restoredTop sz="81633" autoAdjust="0"/>
  </p:normalViewPr>
  <p:slideViewPr>
    <p:cSldViewPr snapToGrid="0" showGuides="1">
      <p:cViewPr>
        <p:scale>
          <a:sx n="80" d="100"/>
          <a:sy n="80" d="100"/>
        </p:scale>
        <p:origin x="300" y="60"/>
      </p:cViewPr>
      <p:guideLst>
        <p:guide orient="horz" pos="2208"/>
        <p:guide pos="3840"/>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87" d="100"/>
          <a:sy n="87" d="100"/>
        </p:scale>
        <p:origin x="217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i Cavalcanti" userId="0cb643cc2eff1b7b" providerId="LiveId" clId="{B8306AFE-AFA9-4692-A2B2-3B5C61A4BD8C}"/>
    <pc:docChg chg="undo custSel addSld delSld modSld sldOrd">
      <pc:chgData name="Levi Cavalcanti" userId="0cb643cc2eff1b7b" providerId="LiveId" clId="{B8306AFE-AFA9-4692-A2B2-3B5C61A4BD8C}" dt="2020-11-18T23:27:03.222" v="949" actId="207"/>
      <pc:docMkLst>
        <pc:docMk/>
      </pc:docMkLst>
      <pc:sldChg chg="del">
        <pc:chgData name="Levi Cavalcanti" userId="0cb643cc2eff1b7b" providerId="LiveId" clId="{B8306AFE-AFA9-4692-A2B2-3B5C61A4BD8C}" dt="2020-11-17T13:06:22.295" v="853" actId="47"/>
        <pc:sldMkLst>
          <pc:docMk/>
          <pc:sldMk cId="1241158067" sldId="301"/>
        </pc:sldMkLst>
      </pc:sldChg>
      <pc:sldChg chg="addSp modSp mod">
        <pc:chgData name="Levi Cavalcanti" userId="0cb643cc2eff1b7b" providerId="LiveId" clId="{B8306AFE-AFA9-4692-A2B2-3B5C61A4BD8C}" dt="2020-11-17T12:57:12.123" v="840" actId="1037"/>
        <pc:sldMkLst>
          <pc:docMk/>
          <pc:sldMk cId="3438049061" sldId="347"/>
        </pc:sldMkLst>
        <pc:spChg chg="mod">
          <ac:chgData name="Levi Cavalcanti" userId="0cb643cc2eff1b7b" providerId="LiveId" clId="{B8306AFE-AFA9-4692-A2B2-3B5C61A4BD8C}" dt="2020-11-17T12:56:56.896" v="833" actId="1076"/>
          <ac:spMkLst>
            <pc:docMk/>
            <pc:sldMk cId="3438049061" sldId="347"/>
            <ac:spMk id="7" creationId="{B899E11E-F526-4B26-9379-4ED742266344}"/>
          </ac:spMkLst>
        </pc:spChg>
        <pc:spChg chg="mod">
          <ac:chgData name="Levi Cavalcanti" userId="0cb643cc2eff1b7b" providerId="LiveId" clId="{B8306AFE-AFA9-4692-A2B2-3B5C61A4BD8C}" dt="2020-11-17T12:57:12.123" v="840" actId="1037"/>
          <ac:spMkLst>
            <pc:docMk/>
            <pc:sldMk cId="3438049061" sldId="347"/>
            <ac:spMk id="10" creationId="{21BF6F39-01C5-4DCB-99DA-DD6583BAD775}"/>
          </ac:spMkLst>
        </pc:spChg>
        <pc:graphicFrameChg chg="mod modGraphic">
          <ac:chgData name="Levi Cavalcanti" userId="0cb643cc2eff1b7b" providerId="LiveId" clId="{B8306AFE-AFA9-4692-A2B2-3B5C61A4BD8C}" dt="2020-11-17T12:55:33.559" v="828" actId="2711"/>
          <ac:graphicFrameMkLst>
            <pc:docMk/>
            <pc:sldMk cId="3438049061" sldId="347"/>
            <ac:graphicFrameMk id="20" creationId="{55AD5EC3-D56F-4871-A54D-0D7AE5C8ED05}"/>
          </ac:graphicFrameMkLst>
        </pc:graphicFrameChg>
        <pc:picChg chg="add mod">
          <ac:chgData name="Levi Cavalcanti" userId="0cb643cc2eff1b7b" providerId="LiveId" clId="{B8306AFE-AFA9-4692-A2B2-3B5C61A4BD8C}" dt="2020-11-17T03:03:41.180" v="411" actId="14100"/>
          <ac:picMkLst>
            <pc:docMk/>
            <pc:sldMk cId="3438049061" sldId="347"/>
            <ac:picMk id="2" creationId="{F02E4521-492F-4F06-A56C-F48AE046145B}"/>
          </ac:picMkLst>
        </pc:picChg>
      </pc:sldChg>
      <pc:sldChg chg="addSp delSp modSp mod ord modTransition">
        <pc:chgData name="Levi Cavalcanti" userId="0cb643cc2eff1b7b" providerId="LiveId" clId="{B8306AFE-AFA9-4692-A2B2-3B5C61A4BD8C}" dt="2020-11-17T21:05:54.442" v="928"/>
        <pc:sldMkLst>
          <pc:docMk/>
          <pc:sldMk cId="1528666654" sldId="348"/>
        </pc:sldMkLst>
        <pc:spChg chg="del">
          <ac:chgData name="Levi Cavalcanti" userId="0cb643cc2eff1b7b" providerId="LiveId" clId="{B8306AFE-AFA9-4692-A2B2-3B5C61A4BD8C}" dt="2020-11-17T02:17:38.958" v="174" actId="478"/>
          <ac:spMkLst>
            <pc:docMk/>
            <pc:sldMk cId="1528666654" sldId="348"/>
            <ac:spMk id="2" creationId="{9D0884E7-9DAE-4891-8964-6E83BCE20F3D}"/>
          </ac:spMkLst>
        </pc:spChg>
        <pc:spChg chg="add">
          <ac:chgData name="Levi Cavalcanti" userId="0cb643cc2eff1b7b" providerId="LiveId" clId="{B8306AFE-AFA9-4692-A2B2-3B5C61A4BD8C}" dt="2020-11-17T13:02:41.923" v="845"/>
          <ac:spMkLst>
            <pc:docMk/>
            <pc:sldMk cId="1528666654" sldId="348"/>
            <ac:spMk id="2" creationId="{ECD3434B-B174-4BC8-8D42-5C5D3B74B398}"/>
          </ac:spMkLst>
        </pc:spChg>
        <pc:spChg chg="add mod">
          <ac:chgData name="Levi Cavalcanti" userId="0cb643cc2eff1b7b" providerId="LiveId" clId="{B8306AFE-AFA9-4692-A2B2-3B5C61A4BD8C}" dt="2020-11-17T13:02:45.438" v="846"/>
          <ac:spMkLst>
            <pc:docMk/>
            <pc:sldMk cId="1528666654" sldId="348"/>
            <ac:spMk id="3" creationId="{DE79D81D-140C-47AC-BBD6-DA8A11E699B7}"/>
          </ac:spMkLst>
        </pc:spChg>
        <pc:spChg chg="del">
          <ac:chgData name="Levi Cavalcanti" userId="0cb643cc2eff1b7b" providerId="LiveId" clId="{B8306AFE-AFA9-4692-A2B2-3B5C61A4BD8C}" dt="2020-11-17T02:17:38.958" v="174" actId="478"/>
          <ac:spMkLst>
            <pc:docMk/>
            <pc:sldMk cId="1528666654" sldId="348"/>
            <ac:spMk id="4" creationId="{6D9FB8C7-ED5D-47EC-B882-B40D33B4F4FB}"/>
          </ac:spMkLst>
        </pc:spChg>
        <pc:spChg chg="del">
          <ac:chgData name="Levi Cavalcanti" userId="0cb643cc2eff1b7b" providerId="LiveId" clId="{B8306AFE-AFA9-4692-A2B2-3B5C61A4BD8C}" dt="2020-11-17T02:18:28.348" v="187" actId="478"/>
          <ac:spMkLst>
            <pc:docMk/>
            <pc:sldMk cId="1528666654" sldId="348"/>
            <ac:spMk id="5" creationId="{A72CFABC-34B7-432D-B816-B58C21AD3323}"/>
          </ac:spMkLst>
        </pc:spChg>
        <pc:spChg chg="add">
          <ac:chgData name="Levi Cavalcanti" userId="0cb643cc2eff1b7b" providerId="LiveId" clId="{B8306AFE-AFA9-4692-A2B2-3B5C61A4BD8C}" dt="2020-11-17T02:18:30.609" v="188" actId="22"/>
          <ac:spMkLst>
            <pc:docMk/>
            <pc:sldMk cId="1528666654" sldId="348"/>
            <ac:spMk id="8" creationId="{208A2992-E00D-407D-8AAB-23C7629D82D5}"/>
          </ac:spMkLst>
        </pc:spChg>
        <pc:spChg chg="add">
          <ac:chgData name="Levi Cavalcanti" userId="0cb643cc2eff1b7b" providerId="LiveId" clId="{B8306AFE-AFA9-4692-A2B2-3B5C61A4BD8C}" dt="2020-11-17T02:45:17.518" v="336" actId="22"/>
          <ac:spMkLst>
            <pc:docMk/>
            <pc:sldMk cId="1528666654" sldId="348"/>
            <ac:spMk id="10" creationId="{A50AA1B3-08F0-409C-ABC4-3642F1A84F64}"/>
          </ac:spMkLst>
        </pc:spChg>
        <pc:spChg chg="del">
          <ac:chgData name="Levi Cavalcanti" userId="0cb643cc2eff1b7b" providerId="LiveId" clId="{B8306AFE-AFA9-4692-A2B2-3B5C61A4BD8C}" dt="2020-11-17T02:17:38.958" v="174" actId="478"/>
          <ac:spMkLst>
            <pc:docMk/>
            <pc:sldMk cId="1528666654" sldId="348"/>
            <ac:spMk id="33" creationId="{089FFEF3-51CB-47B2-B734-49E9B835721B}"/>
          </ac:spMkLst>
        </pc:spChg>
        <pc:spChg chg="add del">
          <ac:chgData name="Levi Cavalcanti" userId="0cb643cc2eff1b7b" providerId="LiveId" clId="{B8306AFE-AFA9-4692-A2B2-3B5C61A4BD8C}" dt="2020-11-17T02:17:49.030" v="176" actId="478"/>
          <ac:spMkLst>
            <pc:docMk/>
            <pc:sldMk cId="1528666654" sldId="348"/>
            <ac:spMk id="34" creationId="{B1913481-BB04-4153-8CAB-08459950A1BF}"/>
          </ac:spMkLst>
        </pc:spChg>
        <pc:spChg chg="add del mod">
          <ac:chgData name="Levi Cavalcanti" userId="0cb643cc2eff1b7b" providerId="LiveId" clId="{B8306AFE-AFA9-4692-A2B2-3B5C61A4BD8C}" dt="2020-11-17T02:45:15.362" v="335" actId="478"/>
          <ac:spMkLst>
            <pc:docMk/>
            <pc:sldMk cId="1528666654" sldId="348"/>
            <ac:spMk id="36" creationId="{9FC5492C-E65D-4744-90A0-2B72F7807FA9}"/>
          </ac:spMkLst>
        </pc:spChg>
        <pc:spChg chg="add mod">
          <ac:chgData name="Levi Cavalcanti" userId="0cb643cc2eff1b7b" providerId="LiveId" clId="{B8306AFE-AFA9-4692-A2B2-3B5C61A4BD8C}" dt="2020-11-17T13:17:28.831" v="925" actId="1076"/>
          <ac:spMkLst>
            <pc:docMk/>
            <pc:sldMk cId="1528666654" sldId="348"/>
            <ac:spMk id="39" creationId="{AA667D79-1D32-4611-ADFF-33F9797BB031}"/>
          </ac:spMkLst>
        </pc:spChg>
        <pc:spChg chg="add mod">
          <ac:chgData name="Levi Cavalcanti" userId="0cb643cc2eff1b7b" providerId="LiveId" clId="{B8306AFE-AFA9-4692-A2B2-3B5C61A4BD8C}" dt="2020-11-17T13:17:24.439" v="923" actId="1076"/>
          <ac:spMkLst>
            <pc:docMk/>
            <pc:sldMk cId="1528666654" sldId="348"/>
            <ac:spMk id="40" creationId="{1F044B08-3342-4E52-91DE-0CFC1A61AFAA}"/>
          </ac:spMkLst>
        </pc:spChg>
        <pc:spChg chg="del">
          <ac:chgData name="Levi Cavalcanti" userId="0cb643cc2eff1b7b" providerId="LiveId" clId="{B8306AFE-AFA9-4692-A2B2-3B5C61A4BD8C}" dt="2020-11-17T02:17:38.958" v="174" actId="478"/>
          <ac:spMkLst>
            <pc:docMk/>
            <pc:sldMk cId="1528666654" sldId="348"/>
            <ac:spMk id="72" creationId="{A3A274FA-0DE0-45E7-8E8A-6CCD2DF801FE}"/>
          </ac:spMkLst>
        </pc:spChg>
        <pc:spChg chg="del">
          <ac:chgData name="Levi Cavalcanti" userId="0cb643cc2eff1b7b" providerId="LiveId" clId="{B8306AFE-AFA9-4692-A2B2-3B5C61A4BD8C}" dt="2020-11-17T02:17:38.958" v="174" actId="478"/>
          <ac:spMkLst>
            <pc:docMk/>
            <pc:sldMk cId="1528666654" sldId="348"/>
            <ac:spMk id="73" creationId="{4B5197EA-37D2-4973-977F-5A31B0B09602}"/>
          </ac:spMkLst>
        </pc:spChg>
        <pc:spChg chg="del">
          <ac:chgData name="Levi Cavalcanti" userId="0cb643cc2eff1b7b" providerId="LiveId" clId="{B8306AFE-AFA9-4692-A2B2-3B5C61A4BD8C}" dt="2020-11-17T02:17:38.958" v="174" actId="478"/>
          <ac:spMkLst>
            <pc:docMk/>
            <pc:sldMk cId="1528666654" sldId="348"/>
            <ac:spMk id="92" creationId="{5B5AFF2C-AACD-40D7-AE03-B1BCC0029EEE}"/>
          </ac:spMkLst>
        </pc:spChg>
        <pc:spChg chg="del">
          <ac:chgData name="Levi Cavalcanti" userId="0cb643cc2eff1b7b" providerId="LiveId" clId="{B8306AFE-AFA9-4692-A2B2-3B5C61A4BD8C}" dt="2020-11-17T02:17:38.958" v="174" actId="478"/>
          <ac:spMkLst>
            <pc:docMk/>
            <pc:sldMk cId="1528666654" sldId="348"/>
            <ac:spMk id="93" creationId="{E7EE45CE-9984-45AF-9436-A1FD281FA56E}"/>
          </ac:spMkLst>
        </pc:spChg>
        <pc:spChg chg="del">
          <ac:chgData name="Levi Cavalcanti" userId="0cb643cc2eff1b7b" providerId="LiveId" clId="{B8306AFE-AFA9-4692-A2B2-3B5C61A4BD8C}" dt="2020-11-17T02:17:38.958" v="174" actId="478"/>
          <ac:spMkLst>
            <pc:docMk/>
            <pc:sldMk cId="1528666654" sldId="348"/>
            <ac:spMk id="94" creationId="{D807C473-49CC-441E-B259-F1211C4E6BCE}"/>
          </ac:spMkLst>
        </pc:spChg>
        <pc:spChg chg="del">
          <ac:chgData name="Levi Cavalcanti" userId="0cb643cc2eff1b7b" providerId="LiveId" clId="{B8306AFE-AFA9-4692-A2B2-3B5C61A4BD8C}" dt="2020-11-17T02:17:38.958" v="174" actId="478"/>
          <ac:spMkLst>
            <pc:docMk/>
            <pc:sldMk cId="1528666654" sldId="348"/>
            <ac:spMk id="95" creationId="{59DFE79B-CA97-4581-AF42-1D4D31A5CA4F}"/>
          </ac:spMkLst>
        </pc:spChg>
        <pc:spChg chg="del">
          <ac:chgData name="Levi Cavalcanti" userId="0cb643cc2eff1b7b" providerId="LiveId" clId="{B8306AFE-AFA9-4692-A2B2-3B5C61A4BD8C}" dt="2020-11-17T02:17:38.958" v="174" actId="478"/>
          <ac:spMkLst>
            <pc:docMk/>
            <pc:sldMk cId="1528666654" sldId="348"/>
            <ac:spMk id="96" creationId="{3206CF37-ACA8-42D2-A43D-116DDEE5A504}"/>
          </ac:spMkLst>
        </pc:spChg>
        <pc:grpChg chg="del">
          <ac:chgData name="Levi Cavalcanti" userId="0cb643cc2eff1b7b" providerId="LiveId" clId="{B8306AFE-AFA9-4692-A2B2-3B5C61A4BD8C}" dt="2020-11-17T02:17:38.958" v="174" actId="478"/>
          <ac:grpSpMkLst>
            <pc:docMk/>
            <pc:sldMk cId="1528666654" sldId="348"/>
            <ac:grpSpMk id="47" creationId="{FDBB1458-AB4B-4C4A-9D5E-BAF0B6874DAE}"/>
          </ac:grpSpMkLst>
        </pc:grpChg>
        <pc:grpChg chg="del">
          <ac:chgData name="Levi Cavalcanti" userId="0cb643cc2eff1b7b" providerId="LiveId" clId="{B8306AFE-AFA9-4692-A2B2-3B5C61A4BD8C}" dt="2020-11-17T02:17:38.958" v="174" actId="478"/>
          <ac:grpSpMkLst>
            <pc:docMk/>
            <pc:sldMk cId="1528666654" sldId="348"/>
            <ac:grpSpMk id="52" creationId="{6F519025-B2C8-4F85-9AFF-5F25E224C64E}"/>
          </ac:grpSpMkLst>
        </pc:grpChg>
        <pc:grpChg chg="del">
          <ac:chgData name="Levi Cavalcanti" userId="0cb643cc2eff1b7b" providerId="LiveId" clId="{B8306AFE-AFA9-4692-A2B2-3B5C61A4BD8C}" dt="2020-11-17T02:17:38.958" v="174" actId="478"/>
          <ac:grpSpMkLst>
            <pc:docMk/>
            <pc:sldMk cId="1528666654" sldId="348"/>
            <ac:grpSpMk id="61" creationId="{9AFA31A4-7590-47B4-8592-5E27A95849EE}"/>
          </ac:grpSpMkLst>
        </pc:grpChg>
        <pc:picChg chg="add">
          <ac:chgData name="Levi Cavalcanti" userId="0cb643cc2eff1b7b" providerId="LiveId" clId="{B8306AFE-AFA9-4692-A2B2-3B5C61A4BD8C}" dt="2020-11-17T02:20:41.598" v="202" actId="22"/>
          <ac:picMkLst>
            <pc:docMk/>
            <pc:sldMk cId="1528666654" sldId="348"/>
            <ac:picMk id="9" creationId="{67ACE836-35A2-436F-9002-465864CF2485}"/>
          </ac:picMkLst>
        </pc:picChg>
        <pc:picChg chg="add del">
          <ac:chgData name="Levi Cavalcanti" userId="0cb643cc2eff1b7b" providerId="LiveId" clId="{B8306AFE-AFA9-4692-A2B2-3B5C61A4BD8C}" dt="2020-11-17T13:02:16.032" v="844" actId="478"/>
          <ac:picMkLst>
            <pc:docMk/>
            <pc:sldMk cId="1528666654" sldId="348"/>
            <ac:picMk id="4098" creationId="{CB52A63C-D8AA-4C8A-988B-E2EDF7CA2D4B}"/>
          </ac:picMkLst>
        </pc:picChg>
        <pc:picChg chg="add del">
          <ac:chgData name="Levi Cavalcanti" userId="0cb643cc2eff1b7b" providerId="LiveId" clId="{B8306AFE-AFA9-4692-A2B2-3B5C61A4BD8C}" dt="2020-11-17T13:04:06.282" v="848" actId="478"/>
          <ac:picMkLst>
            <pc:docMk/>
            <pc:sldMk cId="1528666654" sldId="348"/>
            <ac:picMk id="4104" creationId="{058D2BBA-396F-4E2C-AA21-76E7175882C7}"/>
          </ac:picMkLst>
        </pc:picChg>
        <pc:picChg chg="add del mod">
          <ac:chgData name="Levi Cavalcanti" userId="0cb643cc2eff1b7b" providerId="LiveId" clId="{B8306AFE-AFA9-4692-A2B2-3B5C61A4BD8C}" dt="2020-11-17T13:04:52.287" v="852" actId="478"/>
          <ac:picMkLst>
            <pc:docMk/>
            <pc:sldMk cId="1528666654" sldId="348"/>
            <ac:picMk id="4106" creationId="{70E95665-D2DD-41FE-A624-AA1E0AC34285}"/>
          </ac:picMkLst>
        </pc:picChg>
        <pc:picChg chg="add mod">
          <ac:chgData name="Levi Cavalcanti" userId="0cb643cc2eff1b7b" providerId="LiveId" clId="{B8306AFE-AFA9-4692-A2B2-3B5C61A4BD8C}" dt="2020-11-17T13:17:26.255" v="924" actId="1076"/>
          <ac:picMkLst>
            <pc:docMk/>
            <pc:sldMk cId="1528666654" sldId="348"/>
            <ac:picMk id="4108" creationId="{0EE6DD39-EBFF-4D8F-ACDA-D2810FCA709F}"/>
          </ac:picMkLst>
        </pc:picChg>
      </pc:sldChg>
      <pc:sldChg chg="addSp delSp modSp mod modTransition">
        <pc:chgData name="Levi Cavalcanti" userId="0cb643cc2eff1b7b" providerId="LiveId" clId="{B8306AFE-AFA9-4692-A2B2-3B5C61A4BD8C}" dt="2020-11-17T21:05:39.038" v="927"/>
        <pc:sldMkLst>
          <pc:docMk/>
          <pc:sldMk cId="4209906723" sldId="354"/>
        </pc:sldMkLst>
        <pc:spChg chg="del mod">
          <ac:chgData name="Levi Cavalcanti" userId="0cb643cc2eff1b7b" providerId="LiveId" clId="{B8306AFE-AFA9-4692-A2B2-3B5C61A4BD8C}" dt="2020-11-16T20:14:19.188" v="87"/>
          <ac:spMkLst>
            <pc:docMk/>
            <pc:sldMk cId="4209906723" sldId="354"/>
            <ac:spMk id="3" creationId="{CE4E593F-6B76-4880-B48A-A7D59CE57168}"/>
          </ac:spMkLst>
        </pc:spChg>
        <pc:spChg chg="del">
          <ac:chgData name="Levi Cavalcanti" userId="0cb643cc2eff1b7b" providerId="LiveId" clId="{B8306AFE-AFA9-4692-A2B2-3B5C61A4BD8C}" dt="2020-11-16T20:13:15.244" v="73" actId="478"/>
          <ac:spMkLst>
            <pc:docMk/>
            <pc:sldMk cId="4209906723" sldId="354"/>
            <ac:spMk id="4" creationId="{067AC0D8-120A-4EA0-99E2-B1A688AEC5A5}"/>
          </ac:spMkLst>
        </pc:spChg>
        <pc:spChg chg="add mod">
          <ac:chgData name="Levi Cavalcanti" userId="0cb643cc2eff1b7b" providerId="LiveId" clId="{B8306AFE-AFA9-4692-A2B2-3B5C61A4BD8C}" dt="2020-11-17T12:48:01.039" v="759" actId="113"/>
          <ac:spMkLst>
            <pc:docMk/>
            <pc:sldMk cId="4209906723" sldId="354"/>
            <ac:spMk id="6" creationId="{4F09FA9A-60EE-4A0F-9F7C-E8FD69AA9F76}"/>
          </ac:spMkLst>
        </pc:spChg>
        <pc:spChg chg="del mod">
          <ac:chgData name="Levi Cavalcanti" userId="0cb643cc2eff1b7b" providerId="LiveId" clId="{B8306AFE-AFA9-4692-A2B2-3B5C61A4BD8C}" dt="2020-11-16T20:13:25.918" v="78" actId="478"/>
          <ac:spMkLst>
            <pc:docMk/>
            <pc:sldMk cId="4209906723" sldId="354"/>
            <ac:spMk id="6" creationId="{8E163109-70DB-40F7-A6A8-417193AFC61C}"/>
          </ac:spMkLst>
        </pc:spChg>
        <pc:spChg chg="add del">
          <ac:chgData name="Levi Cavalcanti" userId="0cb643cc2eff1b7b" providerId="LiveId" clId="{B8306AFE-AFA9-4692-A2B2-3B5C61A4BD8C}" dt="2020-11-16T20:14:18.041" v="85" actId="22"/>
          <ac:spMkLst>
            <pc:docMk/>
            <pc:sldMk cId="4209906723" sldId="354"/>
            <ac:spMk id="8" creationId="{70920CD9-FA91-4A03-92DF-C1618DE3385D}"/>
          </ac:spMkLst>
        </pc:spChg>
        <pc:spChg chg="add mod">
          <ac:chgData name="Levi Cavalcanti" userId="0cb643cc2eff1b7b" providerId="LiveId" clId="{B8306AFE-AFA9-4692-A2B2-3B5C61A4BD8C}" dt="2020-11-17T12:58:07.199" v="842" actId="339"/>
          <ac:spMkLst>
            <pc:docMk/>
            <pc:sldMk cId="4209906723" sldId="354"/>
            <ac:spMk id="8" creationId="{C85B991A-68E3-441C-B3A3-CE161C07C8E1}"/>
          </ac:spMkLst>
        </pc:spChg>
        <pc:spChg chg="add del">
          <ac:chgData name="Levi Cavalcanti" userId="0cb643cc2eff1b7b" providerId="LiveId" clId="{B8306AFE-AFA9-4692-A2B2-3B5C61A4BD8C}" dt="2020-11-16T20:14:23.526" v="89" actId="22"/>
          <ac:spMkLst>
            <pc:docMk/>
            <pc:sldMk cId="4209906723" sldId="354"/>
            <ac:spMk id="10" creationId="{EC9A8C16-816A-491E-9E9A-E348122BBED5}"/>
          </ac:spMkLst>
        </pc:spChg>
        <pc:spChg chg="add mod">
          <ac:chgData name="Levi Cavalcanti" userId="0cb643cc2eff1b7b" providerId="LiveId" clId="{B8306AFE-AFA9-4692-A2B2-3B5C61A4BD8C}" dt="2020-11-17T02:10:58.244" v="126" actId="20577"/>
          <ac:spMkLst>
            <pc:docMk/>
            <pc:sldMk cId="4209906723" sldId="354"/>
            <ac:spMk id="12" creationId="{1DC397C0-1280-4E43-9295-117D3C5698E9}"/>
          </ac:spMkLst>
        </pc:spChg>
        <pc:picChg chg="add del mod">
          <ac:chgData name="Levi Cavalcanti" userId="0cb643cc2eff1b7b" providerId="LiveId" clId="{B8306AFE-AFA9-4692-A2B2-3B5C61A4BD8C}" dt="2020-11-17T02:08:46.734" v="93" actId="478"/>
          <ac:picMkLst>
            <pc:docMk/>
            <pc:sldMk cId="4209906723" sldId="354"/>
            <ac:picMk id="2" creationId="{DEDBE846-E9D4-4817-87B4-D97497D1C76B}"/>
          </ac:picMkLst>
        </pc:picChg>
        <pc:picChg chg="add mod">
          <ac:chgData name="Levi Cavalcanti" userId="0cb643cc2eff1b7b" providerId="LiveId" clId="{B8306AFE-AFA9-4692-A2B2-3B5C61A4BD8C}" dt="2020-11-17T02:09:43.762" v="109" actId="1076"/>
          <ac:picMkLst>
            <pc:docMk/>
            <pc:sldMk cId="4209906723" sldId="354"/>
            <ac:picMk id="9" creationId="{C07D2A78-E741-4C9C-9B16-B17CC9AF2737}"/>
          </ac:picMkLst>
        </pc:picChg>
        <pc:picChg chg="add mod">
          <ac:chgData name="Levi Cavalcanti" userId="0cb643cc2eff1b7b" providerId="LiveId" clId="{B8306AFE-AFA9-4692-A2B2-3B5C61A4BD8C}" dt="2020-11-17T02:44:52.013" v="334" actId="14100"/>
          <ac:picMkLst>
            <pc:docMk/>
            <pc:sldMk cId="4209906723" sldId="354"/>
            <ac:picMk id="1026" creationId="{23D8C2EA-FFFD-4937-B196-D013CA20BFD4}"/>
          </ac:picMkLst>
        </pc:picChg>
        <pc:picChg chg="del">
          <ac:chgData name="Levi Cavalcanti" userId="0cb643cc2eff1b7b" providerId="LiveId" clId="{B8306AFE-AFA9-4692-A2B2-3B5C61A4BD8C}" dt="2020-11-16T20:13:09.296" v="72" actId="478"/>
          <ac:picMkLst>
            <pc:docMk/>
            <pc:sldMk cId="4209906723" sldId="354"/>
            <ac:picMk id="3076" creationId="{693437B5-502E-4283-893C-1DF62A7B3B42}"/>
          </ac:picMkLst>
        </pc:picChg>
      </pc:sldChg>
      <pc:sldChg chg="addSp delSp modSp mod modTransition">
        <pc:chgData name="Levi Cavalcanti" userId="0cb643cc2eff1b7b" providerId="LiveId" clId="{B8306AFE-AFA9-4692-A2B2-3B5C61A4BD8C}" dt="2020-11-17T21:05:23.223" v="926"/>
        <pc:sldMkLst>
          <pc:docMk/>
          <pc:sldMk cId="3415378835" sldId="355"/>
        </pc:sldMkLst>
        <pc:spChg chg="del mod">
          <ac:chgData name="Levi Cavalcanti" userId="0cb643cc2eff1b7b" providerId="LiveId" clId="{B8306AFE-AFA9-4692-A2B2-3B5C61A4BD8C}" dt="2020-11-16T20:11:27.628" v="65" actId="478"/>
          <ac:spMkLst>
            <pc:docMk/>
            <pc:sldMk cId="3415378835" sldId="355"/>
            <ac:spMk id="3" creationId="{6B194260-E6C7-450A-BE4C-CA4767E90F57}"/>
          </ac:spMkLst>
        </pc:spChg>
        <pc:spChg chg="mod">
          <ac:chgData name="Levi Cavalcanti" userId="0cb643cc2eff1b7b" providerId="LiveId" clId="{B8306AFE-AFA9-4692-A2B2-3B5C61A4BD8C}" dt="2020-11-17T12:53:52.722" v="809" actId="207"/>
          <ac:spMkLst>
            <pc:docMk/>
            <pc:sldMk cId="3415378835" sldId="355"/>
            <ac:spMk id="30" creationId="{E01529FC-AFDA-4ECA-AD32-E3AA1A48C886}"/>
          </ac:spMkLst>
        </pc:spChg>
        <pc:spChg chg="mod">
          <ac:chgData name="Levi Cavalcanti" userId="0cb643cc2eff1b7b" providerId="LiveId" clId="{B8306AFE-AFA9-4692-A2B2-3B5C61A4BD8C}" dt="2020-11-16T20:13:59.923" v="82" actId="255"/>
          <ac:spMkLst>
            <pc:docMk/>
            <pc:sldMk cId="3415378835" sldId="355"/>
            <ac:spMk id="44" creationId="{9FC75960-A1D0-4060-8469-60D20B2E25FB}"/>
          </ac:spMkLst>
        </pc:spChg>
        <pc:picChg chg="add mod">
          <ac:chgData name="Levi Cavalcanti" userId="0cb643cc2eff1b7b" providerId="LiveId" clId="{B8306AFE-AFA9-4692-A2B2-3B5C61A4BD8C}" dt="2020-11-16T20:10:46.480" v="60" actId="14100"/>
          <ac:picMkLst>
            <pc:docMk/>
            <pc:sldMk cId="3415378835" sldId="355"/>
            <ac:picMk id="2" creationId="{3F9ED39B-0130-457F-81D4-910CC53829C6}"/>
          </ac:picMkLst>
        </pc:picChg>
        <pc:picChg chg="add del mod">
          <ac:chgData name="Levi Cavalcanti" userId="0cb643cc2eff1b7b" providerId="LiveId" clId="{B8306AFE-AFA9-4692-A2B2-3B5C61A4BD8C}" dt="2020-11-16T20:13:00.829" v="71" actId="21"/>
          <ac:picMkLst>
            <pc:docMk/>
            <pc:sldMk cId="3415378835" sldId="355"/>
            <ac:picMk id="4" creationId="{EEE214CF-916C-4C94-8811-F4384A870567}"/>
          </ac:picMkLst>
        </pc:picChg>
        <pc:picChg chg="add mod">
          <ac:chgData name="Levi Cavalcanti" userId="0cb643cc2eff1b7b" providerId="LiveId" clId="{B8306AFE-AFA9-4692-A2B2-3B5C61A4BD8C}" dt="2020-11-17T03:25:25.835" v="520" actId="14100"/>
          <ac:picMkLst>
            <pc:docMk/>
            <pc:sldMk cId="3415378835" sldId="355"/>
            <ac:picMk id="7170" creationId="{C5FB1296-51E7-4BFE-B2B0-4C3B5CD634BE}"/>
          </ac:picMkLst>
        </pc:picChg>
      </pc:sldChg>
      <pc:sldChg chg="del">
        <pc:chgData name="Levi Cavalcanti" userId="0cb643cc2eff1b7b" providerId="LiveId" clId="{B8306AFE-AFA9-4692-A2B2-3B5C61A4BD8C}" dt="2020-11-17T13:06:22.295" v="853" actId="47"/>
        <pc:sldMkLst>
          <pc:docMk/>
          <pc:sldMk cId="2692217638" sldId="356"/>
        </pc:sldMkLst>
      </pc:sldChg>
      <pc:sldChg chg="del">
        <pc:chgData name="Levi Cavalcanti" userId="0cb643cc2eff1b7b" providerId="LiveId" clId="{B8306AFE-AFA9-4692-A2B2-3B5C61A4BD8C}" dt="2020-11-17T13:06:22.295" v="853" actId="47"/>
        <pc:sldMkLst>
          <pc:docMk/>
          <pc:sldMk cId="2408249276" sldId="357"/>
        </pc:sldMkLst>
      </pc:sldChg>
      <pc:sldChg chg="del">
        <pc:chgData name="Levi Cavalcanti" userId="0cb643cc2eff1b7b" providerId="LiveId" clId="{B8306AFE-AFA9-4692-A2B2-3B5C61A4BD8C}" dt="2020-11-17T13:06:22.295" v="853" actId="47"/>
        <pc:sldMkLst>
          <pc:docMk/>
          <pc:sldMk cId="3765723987" sldId="358"/>
        </pc:sldMkLst>
      </pc:sldChg>
      <pc:sldChg chg="del">
        <pc:chgData name="Levi Cavalcanti" userId="0cb643cc2eff1b7b" providerId="LiveId" clId="{B8306AFE-AFA9-4692-A2B2-3B5C61A4BD8C}" dt="2020-11-17T13:06:22.295" v="853" actId="47"/>
        <pc:sldMkLst>
          <pc:docMk/>
          <pc:sldMk cId="1053783688" sldId="359"/>
        </pc:sldMkLst>
      </pc:sldChg>
      <pc:sldChg chg="del">
        <pc:chgData name="Levi Cavalcanti" userId="0cb643cc2eff1b7b" providerId="LiveId" clId="{B8306AFE-AFA9-4692-A2B2-3B5C61A4BD8C}" dt="2020-11-17T13:06:22.295" v="853" actId="47"/>
        <pc:sldMkLst>
          <pc:docMk/>
          <pc:sldMk cId="693638831" sldId="360"/>
        </pc:sldMkLst>
      </pc:sldChg>
      <pc:sldChg chg="addSp delSp modSp add mod ord modTransition modAnim">
        <pc:chgData name="Levi Cavalcanti" userId="0cb643cc2eff1b7b" providerId="LiveId" clId="{B8306AFE-AFA9-4692-A2B2-3B5C61A4BD8C}" dt="2020-11-17T21:05:54.442" v="928"/>
        <pc:sldMkLst>
          <pc:docMk/>
          <pc:sldMk cId="2922966063" sldId="361"/>
        </pc:sldMkLst>
        <pc:spChg chg="add mod">
          <ac:chgData name="Levi Cavalcanti" userId="0cb643cc2eff1b7b" providerId="LiveId" clId="{B8306AFE-AFA9-4692-A2B2-3B5C61A4BD8C}" dt="2020-11-17T02:44:32.766" v="333" actId="255"/>
          <ac:spMkLst>
            <pc:docMk/>
            <pc:sldMk cId="2922966063" sldId="361"/>
            <ac:spMk id="6" creationId="{70AB2FD0-A780-4BA3-8B61-2CB4F93A582B}"/>
          </ac:spMkLst>
        </pc:spChg>
        <pc:spChg chg="add mod">
          <ac:chgData name="Levi Cavalcanti" userId="0cb643cc2eff1b7b" providerId="LiveId" clId="{B8306AFE-AFA9-4692-A2B2-3B5C61A4BD8C}" dt="2020-11-17T03:47:42.313" v="649" actId="1076"/>
          <ac:spMkLst>
            <pc:docMk/>
            <pc:sldMk cId="2922966063" sldId="361"/>
            <ac:spMk id="7" creationId="{9928B9DE-8875-4CB3-B1D1-DB14B6F52976}"/>
          </ac:spMkLst>
        </pc:spChg>
        <pc:spChg chg="add mod">
          <ac:chgData name="Levi Cavalcanti" userId="0cb643cc2eff1b7b" providerId="LiveId" clId="{B8306AFE-AFA9-4692-A2B2-3B5C61A4BD8C}" dt="2020-11-17T03:47:07.707" v="644" actId="208"/>
          <ac:spMkLst>
            <pc:docMk/>
            <pc:sldMk cId="2922966063" sldId="361"/>
            <ac:spMk id="8" creationId="{6C74FC52-8B04-4A56-A232-9CA681D27105}"/>
          </ac:spMkLst>
        </pc:spChg>
        <pc:spChg chg="add mod">
          <ac:chgData name="Levi Cavalcanti" userId="0cb643cc2eff1b7b" providerId="LiveId" clId="{B8306AFE-AFA9-4692-A2B2-3B5C61A4BD8C}" dt="2020-11-17T03:47:22.992" v="646" actId="1582"/>
          <ac:spMkLst>
            <pc:docMk/>
            <pc:sldMk cId="2922966063" sldId="361"/>
            <ac:spMk id="9" creationId="{1B0892AF-9D9E-412B-8D9F-F41B0351CEA4}"/>
          </ac:spMkLst>
        </pc:spChg>
        <pc:spChg chg="add mod">
          <ac:chgData name="Levi Cavalcanti" userId="0cb643cc2eff1b7b" providerId="LiveId" clId="{B8306AFE-AFA9-4692-A2B2-3B5C61A4BD8C}" dt="2020-11-17T02:26:34.158" v="246" actId="1076"/>
          <ac:spMkLst>
            <pc:docMk/>
            <pc:sldMk cId="2922966063" sldId="361"/>
            <ac:spMk id="10" creationId="{96436821-90A4-44F3-BF47-A354555CBB1B}"/>
          </ac:spMkLst>
        </pc:spChg>
        <pc:picChg chg="del">
          <ac:chgData name="Levi Cavalcanti" userId="0cb643cc2eff1b7b" providerId="LiveId" clId="{B8306AFE-AFA9-4692-A2B2-3B5C61A4BD8C}" dt="2020-11-17T02:26:06.389" v="240" actId="478"/>
          <ac:picMkLst>
            <pc:docMk/>
            <pc:sldMk cId="2922966063" sldId="361"/>
            <ac:picMk id="2" creationId="{DEDBE846-E9D4-4817-87B4-D97497D1C76B}"/>
          </ac:picMkLst>
        </pc:picChg>
        <pc:picChg chg="add">
          <ac:chgData name="Levi Cavalcanti" userId="0cb643cc2eff1b7b" providerId="LiveId" clId="{B8306AFE-AFA9-4692-A2B2-3B5C61A4BD8C}" dt="2020-11-17T02:27:08.614" v="257" actId="22"/>
          <ac:picMkLst>
            <pc:docMk/>
            <pc:sldMk cId="2922966063" sldId="361"/>
            <ac:picMk id="3" creationId="{98FC9717-BD22-431D-9EC8-C88A691E00B1}"/>
          </ac:picMkLst>
        </pc:picChg>
      </pc:sldChg>
      <pc:sldChg chg="addSp delSp modSp add mod modTransition">
        <pc:chgData name="Levi Cavalcanti" userId="0cb643cc2eff1b7b" providerId="LiveId" clId="{B8306AFE-AFA9-4692-A2B2-3B5C61A4BD8C}" dt="2020-11-17T21:05:39.038" v="927"/>
        <pc:sldMkLst>
          <pc:docMk/>
          <pc:sldMk cId="2212652951" sldId="362"/>
        </pc:sldMkLst>
        <pc:spChg chg="mod">
          <ac:chgData name="Levi Cavalcanti" userId="0cb643cc2eff1b7b" providerId="LiveId" clId="{B8306AFE-AFA9-4692-A2B2-3B5C61A4BD8C}" dt="2020-11-17T12:49:04.028" v="766" actId="115"/>
          <ac:spMkLst>
            <pc:docMk/>
            <pc:sldMk cId="2212652951" sldId="362"/>
            <ac:spMk id="6" creationId="{4F09FA9A-60EE-4A0F-9F7C-E8FD69AA9F76}"/>
          </ac:spMkLst>
        </pc:spChg>
        <pc:spChg chg="del">
          <ac:chgData name="Levi Cavalcanti" userId="0cb643cc2eff1b7b" providerId="LiveId" clId="{B8306AFE-AFA9-4692-A2B2-3B5C61A4BD8C}" dt="2020-11-17T02:12:55.647" v="128" actId="478"/>
          <ac:spMkLst>
            <pc:docMk/>
            <pc:sldMk cId="2212652951" sldId="362"/>
            <ac:spMk id="8" creationId="{C85B991A-68E3-441C-B3A3-CE161C07C8E1}"/>
          </ac:spMkLst>
        </pc:spChg>
        <pc:spChg chg="mod">
          <ac:chgData name="Levi Cavalcanti" userId="0cb643cc2eff1b7b" providerId="LiveId" clId="{B8306AFE-AFA9-4692-A2B2-3B5C61A4BD8C}" dt="2020-11-17T03:40:12.106" v="581" actId="208"/>
          <ac:spMkLst>
            <pc:docMk/>
            <pc:sldMk cId="2212652951" sldId="362"/>
            <ac:spMk id="12" creationId="{1DC397C0-1280-4E43-9295-117D3C5698E9}"/>
          </ac:spMkLst>
        </pc:spChg>
        <pc:picChg chg="add mod">
          <ac:chgData name="Levi Cavalcanti" userId="0cb643cc2eff1b7b" providerId="LiveId" clId="{B8306AFE-AFA9-4692-A2B2-3B5C61A4BD8C}" dt="2020-11-17T03:40:32.809" v="584" actId="14100"/>
          <ac:picMkLst>
            <pc:docMk/>
            <pc:sldMk cId="2212652951" sldId="362"/>
            <ac:picMk id="2" creationId="{0C90591C-8A10-45E9-9456-0B73C282C368}"/>
          </ac:picMkLst>
        </pc:picChg>
      </pc:sldChg>
      <pc:sldChg chg="addSp delSp modSp add mod modTransition">
        <pc:chgData name="Levi Cavalcanti" userId="0cb643cc2eff1b7b" providerId="LiveId" clId="{B8306AFE-AFA9-4692-A2B2-3B5C61A4BD8C}" dt="2020-11-17T21:05:54.442" v="928"/>
        <pc:sldMkLst>
          <pc:docMk/>
          <pc:sldMk cId="4004375144" sldId="363"/>
        </pc:sldMkLst>
        <pc:spChg chg="add mod">
          <ac:chgData name="Levi Cavalcanti" userId="0cb643cc2eff1b7b" providerId="LiveId" clId="{B8306AFE-AFA9-4692-A2B2-3B5C61A4BD8C}" dt="2020-11-17T02:43:12.992" v="325" actId="2711"/>
          <ac:spMkLst>
            <pc:docMk/>
            <pc:sldMk cId="4004375144" sldId="363"/>
            <ac:spMk id="10" creationId="{DDE10DA0-EC5E-45B1-9763-099B0797E862}"/>
          </ac:spMkLst>
        </pc:spChg>
        <pc:spChg chg="add mod">
          <ac:chgData name="Levi Cavalcanti" userId="0cb643cc2eff1b7b" providerId="LiveId" clId="{B8306AFE-AFA9-4692-A2B2-3B5C61A4BD8C}" dt="2020-11-17T02:44:04.084" v="330" actId="1076"/>
          <ac:spMkLst>
            <pc:docMk/>
            <pc:sldMk cId="4004375144" sldId="363"/>
            <ac:spMk id="11" creationId="{FC41D7FD-84E4-4A8E-ADBF-6E24486A5834}"/>
          </ac:spMkLst>
        </pc:spChg>
        <pc:spChg chg="mod">
          <ac:chgData name="Levi Cavalcanti" userId="0cb643cc2eff1b7b" providerId="LiveId" clId="{B8306AFE-AFA9-4692-A2B2-3B5C61A4BD8C}" dt="2020-11-17T02:43:54.277" v="329" actId="1076"/>
          <ac:spMkLst>
            <pc:docMk/>
            <pc:sldMk cId="4004375144" sldId="363"/>
            <ac:spMk id="36" creationId="{9FC5492C-E65D-4744-90A0-2B72F7807FA9}"/>
          </ac:spMkLst>
        </pc:spChg>
        <pc:spChg chg="del">
          <ac:chgData name="Levi Cavalcanti" userId="0cb643cc2eff1b7b" providerId="LiveId" clId="{B8306AFE-AFA9-4692-A2B2-3B5C61A4BD8C}" dt="2020-11-17T02:21:34.971" v="212" actId="478"/>
          <ac:spMkLst>
            <pc:docMk/>
            <pc:sldMk cId="4004375144" sldId="363"/>
            <ac:spMk id="39" creationId="{AA667D79-1D32-4611-ADFF-33F9797BB031}"/>
          </ac:spMkLst>
        </pc:spChg>
        <pc:spChg chg="del">
          <ac:chgData name="Levi Cavalcanti" userId="0cb643cc2eff1b7b" providerId="LiveId" clId="{B8306AFE-AFA9-4692-A2B2-3B5C61A4BD8C}" dt="2020-11-17T02:21:40.686" v="213" actId="478"/>
          <ac:spMkLst>
            <pc:docMk/>
            <pc:sldMk cId="4004375144" sldId="363"/>
            <ac:spMk id="40" creationId="{1F044B08-3342-4E52-91DE-0CFC1A61AFAA}"/>
          </ac:spMkLst>
        </pc:spChg>
        <pc:picChg chg="add del mod">
          <ac:chgData name="Levi Cavalcanti" userId="0cb643cc2eff1b7b" providerId="LiveId" clId="{B8306AFE-AFA9-4692-A2B2-3B5C61A4BD8C}" dt="2020-11-17T12:46:07.533" v="752" actId="478"/>
          <ac:picMkLst>
            <pc:docMk/>
            <pc:sldMk cId="4004375144" sldId="363"/>
            <ac:picMk id="2" creationId="{37517A93-0C67-404E-B3F1-9E0A703FAFA1}"/>
          </ac:picMkLst>
        </pc:picChg>
        <pc:picChg chg="add mod">
          <ac:chgData name="Levi Cavalcanti" userId="0cb643cc2eff1b7b" providerId="LiveId" clId="{B8306AFE-AFA9-4692-A2B2-3B5C61A4BD8C}" dt="2020-11-17T12:46:20.929" v="756" actId="1076"/>
          <ac:picMkLst>
            <pc:docMk/>
            <pc:sldMk cId="4004375144" sldId="363"/>
            <ac:picMk id="3" creationId="{141EF9B5-2188-4414-9BAC-686C8F1DEE77}"/>
          </ac:picMkLst>
        </pc:picChg>
      </pc:sldChg>
      <pc:sldChg chg="addSp delSp modSp add mod modTransition">
        <pc:chgData name="Levi Cavalcanti" userId="0cb643cc2eff1b7b" providerId="LiveId" clId="{B8306AFE-AFA9-4692-A2B2-3B5C61A4BD8C}" dt="2020-11-18T23:24:26.008" v="947" actId="113"/>
        <pc:sldMkLst>
          <pc:docMk/>
          <pc:sldMk cId="4236666741" sldId="364"/>
        </pc:sldMkLst>
        <pc:spChg chg="add mod">
          <ac:chgData name="Levi Cavalcanti" userId="0cb643cc2eff1b7b" providerId="LiveId" clId="{B8306AFE-AFA9-4692-A2B2-3B5C61A4BD8C}" dt="2020-11-17T03:20:59.274" v="485" actId="1076"/>
          <ac:spMkLst>
            <pc:docMk/>
            <pc:sldMk cId="4236666741" sldId="364"/>
            <ac:spMk id="8" creationId="{E6A31F43-9940-479A-9DDA-BF72242639B4}"/>
          </ac:spMkLst>
        </pc:spChg>
        <pc:spChg chg="add mod">
          <ac:chgData name="Levi Cavalcanti" userId="0cb643cc2eff1b7b" providerId="LiveId" clId="{B8306AFE-AFA9-4692-A2B2-3B5C61A4BD8C}" dt="2020-11-18T23:24:26.008" v="947" actId="113"/>
          <ac:spMkLst>
            <pc:docMk/>
            <pc:sldMk cId="4236666741" sldId="364"/>
            <ac:spMk id="10" creationId="{6A0FA430-E271-464A-9C38-7363E854643E}"/>
          </ac:spMkLst>
        </pc:spChg>
        <pc:picChg chg="del">
          <ac:chgData name="Levi Cavalcanti" userId="0cb643cc2eff1b7b" providerId="LiveId" clId="{B8306AFE-AFA9-4692-A2B2-3B5C61A4BD8C}" dt="2020-11-17T03:04:55.780" v="413" actId="478"/>
          <ac:picMkLst>
            <pc:docMk/>
            <pc:sldMk cId="4236666741" sldId="364"/>
            <ac:picMk id="2" creationId="{DEDBE846-E9D4-4817-87B4-D97497D1C76B}"/>
          </ac:picMkLst>
        </pc:picChg>
        <pc:picChg chg="add">
          <ac:chgData name="Levi Cavalcanti" userId="0cb643cc2eff1b7b" providerId="LiveId" clId="{B8306AFE-AFA9-4692-A2B2-3B5C61A4BD8C}" dt="2020-11-17T02:27:12.140" v="258" actId="22"/>
          <ac:picMkLst>
            <pc:docMk/>
            <pc:sldMk cId="4236666741" sldId="364"/>
            <ac:picMk id="3" creationId="{4D9F6B79-55D7-4808-9A00-9706E80EBCAF}"/>
          </ac:picMkLst>
        </pc:picChg>
        <pc:picChg chg="add del mod">
          <ac:chgData name="Levi Cavalcanti" userId="0cb643cc2eff1b7b" providerId="LiveId" clId="{B8306AFE-AFA9-4692-A2B2-3B5C61A4BD8C}" dt="2020-11-17T03:13:43.957" v="452" actId="21"/>
          <ac:picMkLst>
            <pc:docMk/>
            <pc:sldMk cId="4236666741" sldId="364"/>
            <ac:picMk id="6146" creationId="{1370F1B9-5855-478E-9112-3E8BDAACBE5A}"/>
          </ac:picMkLst>
        </pc:picChg>
        <pc:picChg chg="add mod">
          <ac:chgData name="Levi Cavalcanti" userId="0cb643cc2eff1b7b" providerId="LiveId" clId="{B8306AFE-AFA9-4692-A2B2-3B5C61A4BD8C}" dt="2020-11-17T03:20:50.899" v="482" actId="1076"/>
          <ac:picMkLst>
            <pc:docMk/>
            <pc:sldMk cId="4236666741" sldId="364"/>
            <ac:picMk id="6148" creationId="{DE3AD127-18F7-4F95-B548-3C3AC515769E}"/>
          </ac:picMkLst>
        </pc:picChg>
      </pc:sldChg>
      <pc:sldChg chg="addSp delSp modSp add mod modTransition">
        <pc:chgData name="Levi Cavalcanti" userId="0cb643cc2eff1b7b" providerId="LiveId" clId="{B8306AFE-AFA9-4692-A2B2-3B5C61A4BD8C}" dt="2020-11-17T21:05:39.038" v="927"/>
        <pc:sldMkLst>
          <pc:docMk/>
          <pc:sldMk cId="1718519441" sldId="365"/>
        </pc:sldMkLst>
        <pc:spChg chg="add mod ord">
          <ac:chgData name="Levi Cavalcanti" userId="0cb643cc2eff1b7b" providerId="LiveId" clId="{B8306AFE-AFA9-4692-A2B2-3B5C61A4BD8C}" dt="2020-11-17T02:36:59.367" v="301" actId="164"/>
          <ac:spMkLst>
            <pc:docMk/>
            <pc:sldMk cId="1718519441" sldId="365"/>
            <ac:spMk id="2" creationId="{A24F49E4-9027-49F4-AF91-5B12873F809B}"/>
          </ac:spMkLst>
        </pc:spChg>
        <pc:spChg chg="mod">
          <ac:chgData name="Levi Cavalcanti" userId="0cb643cc2eff1b7b" providerId="LiveId" clId="{B8306AFE-AFA9-4692-A2B2-3B5C61A4BD8C}" dt="2020-11-17T02:34:21.849" v="282" actId="123"/>
          <ac:spMkLst>
            <pc:docMk/>
            <pc:sldMk cId="1718519441" sldId="365"/>
            <ac:spMk id="5" creationId="{074208C8-FCDC-4010-B91C-F5136A92411C}"/>
          </ac:spMkLst>
        </pc:spChg>
        <pc:spChg chg="del">
          <ac:chgData name="Levi Cavalcanti" userId="0cb643cc2eff1b7b" providerId="LiveId" clId="{B8306AFE-AFA9-4692-A2B2-3B5C61A4BD8C}" dt="2020-11-17T02:33:45.533" v="276" actId="478"/>
          <ac:spMkLst>
            <pc:docMk/>
            <pc:sldMk cId="1718519441" sldId="365"/>
            <ac:spMk id="6" creationId="{4F09FA9A-60EE-4A0F-9F7C-E8FD69AA9F76}"/>
          </ac:spMkLst>
        </pc:spChg>
        <pc:spChg chg="add mod">
          <ac:chgData name="Levi Cavalcanti" userId="0cb643cc2eff1b7b" providerId="LiveId" clId="{B8306AFE-AFA9-4692-A2B2-3B5C61A4BD8C}" dt="2020-11-17T02:36:59.367" v="301" actId="164"/>
          <ac:spMkLst>
            <pc:docMk/>
            <pc:sldMk cId="1718519441" sldId="365"/>
            <ac:spMk id="7" creationId="{11FA1B34-FBB7-44BD-9987-CDBAC9A3AB68}"/>
          </ac:spMkLst>
        </pc:spChg>
        <pc:spChg chg="add mod">
          <ac:chgData name="Levi Cavalcanti" userId="0cb643cc2eff1b7b" providerId="LiveId" clId="{B8306AFE-AFA9-4692-A2B2-3B5C61A4BD8C}" dt="2020-11-17T12:52:46.392" v="803" actId="14100"/>
          <ac:spMkLst>
            <pc:docMk/>
            <pc:sldMk cId="1718519441" sldId="365"/>
            <ac:spMk id="8" creationId="{06212436-6241-439D-A5DF-6679BE60AD07}"/>
          </ac:spMkLst>
        </pc:spChg>
        <pc:spChg chg="add mod">
          <ac:chgData name="Levi Cavalcanti" userId="0cb643cc2eff1b7b" providerId="LiveId" clId="{B8306AFE-AFA9-4692-A2B2-3B5C61A4BD8C}" dt="2020-11-17T12:52:48.896" v="804" actId="1076"/>
          <ac:spMkLst>
            <pc:docMk/>
            <pc:sldMk cId="1718519441" sldId="365"/>
            <ac:spMk id="11" creationId="{2461A833-7885-49E5-AA8F-A1D64F7543DE}"/>
          </ac:spMkLst>
        </pc:spChg>
        <pc:grpChg chg="add mod">
          <ac:chgData name="Levi Cavalcanti" userId="0cb643cc2eff1b7b" providerId="LiveId" clId="{B8306AFE-AFA9-4692-A2B2-3B5C61A4BD8C}" dt="2020-11-17T12:52:29.952" v="798" actId="1076"/>
          <ac:grpSpMkLst>
            <pc:docMk/>
            <pc:sldMk cId="1718519441" sldId="365"/>
            <ac:grpSpMk id="3" creationId="{464EAFE4-BA78-4E23-BBAB-FC19B9324006}"/>
          </ac:grpSpMkLst>
        </pc:grpChg>
        <pc:picChg chg="add del mod">
          <ac:chgData name="Levi Cavalcanti" userId="0cb643cc2eff1b7b" providerId="LiveId" clId="{B8306AFE-AFA9-4692-A2B2-3B5C61A4BD8C}" dt="2020-11-17T02:39:01.952" v="304" actId="478"/>
          <ac:picMkLst>
            <pc:docMk/>
            <pc:sldMk cId="1718519441" sldId="365"/>
            <ac:picMk id="10" creationId="{104D9041-6EAD-43A4-9EF5-E40E926ABDB4}"/>
          </ac:picMkLst>
        </pc:picChg>
        <pc:picChg chg="add mod">
          <ac:chgData name="Levi Cavalcanti" userId="0cb643cc2eff1b7b" providerId="LiveId" clId="{B8306AFE-AFA9-4692-A2B2-3B5C61A4BD8C}" dt="2020-11-17T12:52:39.348" v="801" actId="1076"/>
          <ac:picMkLst>
            <pc:docMk/>
            <pc:sldMk cId="1718519441" sldId="365"/>
            <ac:picMk id="3074" creationId="{0DD88744-B9A7-443D-A7F6-F4A5E80D6A25}"/>
          </ac:picMkLst>
        </pc:picChg>
        <pc:picChg chg="add del">
          <ac:chgData name="Levi Cavalcanti" userId="0cb643cc2eff1b7b" providerId="LiveId" clId="{B8306AFE-AFA9-4692-A2B2-3B5C61A4BD8C}" dt="2020-11-17T02:39:59.774" v="306"/>
          <ac:picMkLst>
            <pc:docMk/>
            <pc:sldMk cId="1718519441" sldId="365"/>
            <ac:picMk id="5122" creationId="{92B6FF18-D284-4AA5-AA0A-E08F55485CC7}"/>
          </ac:picMkLst>
        </pc:picChg>
        <pc:picChg chg="add del mod">
          <ac:chgData name="Levi Cavalcanti" userId="0cb643cc2eff1b7b" providerId="LiveId" clId="{B8306AFE-AFA9-4692-A2B2-3B5C61A4BD8C}" dt="2020-11-17T12:51:35.032" v="780" actId="478"/>
          <ac:picMkLst>
            <pc:docMk/>
            <pc:sldMk cId="1718519441" sldId="365"/>
            <ac:picMk id="5124" creationId="{F62ECC53-4C24-4267-8924-2DEBD3080E1C}"/>
          </ac:picMkLst>
        </pc:picChg>
      </pc:sldChg>
      <pc:sldChg chg="addSp delSp modSp add mod ord modTransition">
        <pc:chgData name="Levi Cavalcanti" userId="0cb643cc2eff1b7b" providerId="LiveId" clId="{B8306AFE-AFA9-4692-A2B2-3B5C61A4BD8C}" dt="2020-11-17T21:05:39.038" v="927"/>
        <pc:sldMkLst>
          <pc:docMk/>
          <pc:sldMk cId="1671535367" sldId="366"/>
        </pc:sldMkLst>
        <pc:spChg chg="mod">
          <ac:chgData name="Levi Cavalcanti" userId="0cb643cc2eff1b7b" providerId="LiveId" clId="{B8306AFE-AFA9-4692-A2B2-3B5C61A4BD8C}" dt="2020-11-17T02:53:40.804" v="350" actId="1076"/>
          <ac:spMkLst>
            <pc:docMk/>
            <pc:sldMk cId="1671535367" sldId="366"/>
            <ac:spMk id="5" creationId="{074208C8-FCDC-4010-B91C-F5136A92411C}"/>
          </ac:spMkLst>
        </pc:spChg>
        <pc:spChg chg="add mod">
          <ac:chgData name="Levi Cavalcanti" userId="0cb643cc2eff1b7b" providerId="LiveId" clId="{B8306AFE-AFA9-4692-A2B2-3B5C61A4BD8C}" dt="2020-11-17T02:57:50.130" v="380" actId="113"/>
          <ac:spMkLst>
            <pc:docMk/>
            <pc:sldMk cId="1671535367" sldId="366"/>
            <ac:spMk id="6" creationId="{E1F33487-6949-4AFE-84F0-38C1AE3002E4}"/>
          </ac:spMkLst>
        </pc:spChg>
        <pc:spChg chg="add mod">
          <ac:chgData name="Levi Cavalcanti" userId="0cb643cc2eff1b7b" providerId="LiveId" clId="{B8306AFE-AFA9-4692-A2B2-3B5C61A4BD8C}" dt="2020-11-17T03:00:16.940" v="397" actId="1076"/>
          <ac:spMkLst>
            <pc:docMk/>
            <pc:sldMk cId="1671535367" sldId="366"/>
            <ac:spMk id="7" creationId="{84BDE720-1EAD-414B-8A1F-41C711872CE2}"/>
          </ac:spMkLst>
        </pc:spChg>
        <pc:spChg chg="add mod">
          <ac:chgData name="Levi Cavalcanti" userId="0cb643cc2eff1b7b" providerId="LiveId" clId="{B8306AFE-AFA9-4692-A2B2-3B5C61A4BD8C}" dt="2020-11-17T03:00:58.660" v="405" actId="1076"/>
          <ac:spMkLst>
            <pc:docMk/>
            <pc:sldMk cId="1671535367" sldId="366"/>
            <ac:spMk id="9" creationId="{25534706-8B91-422F-8DED-5DB55885B0C6}"/>
          </ac:spMkLst>
        </pc:spChg>
        <pc:spChg chg="mod">
          <ac:chgData name="Levi Cavalcanti" userId="0cb643cc2eff1b7b" providerId="LiveId" clId="{B8306AFE-AFA9-4692-A2B2-3B5C61A4BD8C}" dt="2020-11-17T02:54:02.716" v="354" actId="1076"/>
          <ac:spMkLst>
            <pc:docMk/>
            <pc:sldMk cId="1671535367" sldId="366"/>
            <ac:spMk id="12" creationId="{1DC397C0-1280-4E43-9295-117D3C5698E9}"/>
          </ac:spMkLst>
        </pc:spChg>
        <pc:graphicFrameChg chg="add mod modGraphic">
          <ac:chgData name="Levi Cavalcanti" userId="0cb643cc2eff1b7b" providerId="LiveId" clId="{B8306AFE-AFA9-4692-A2B2-3B5C61A4BD8C}" dt="2020-11-17T03:01:21.573" v="407"/>
          <ac:graphicFrameMkLst>
            <pc:docMk/>
            <pc:sldMk cId="1671535367" sldId="366"/>
            <ac:graphicFrameMk id="4" creationId="{EBE9B986-9FE8-491B-9FCE-E58A60777681}"/>
          </ac:graphicFrameMkLst>
        </pc:graphicFrameChg>
        <pc:picChg chg="del mod">
          <ac:chgData name="Levi Cavalcanti" userId="0cb643cc2eff1b7b" providerId="LiveId" clId="{B8306AFE-AFA9-4692-A2B2-3B5C61A4BD8C}" dt="2020-11-17T02:50:00.355" v="339" actId="478"/>
          <ac:picMkLst>
            <pc:docMk/>
            <pc:sldMk cId="1671535367" sldId="366"/>
            <ac:picMk id="2" creationId="{DEDBE846-E9D4-4817-87B4-D97497D1C76B}"/>
          </ac:picMkLst>
        </pc:picChg>
        <pc:cxnChg chg="add">
          <ac:chgData name="Levi Cavalcanti" userId="0cb643cc2eff1b7b" providerId="LiveId" clId="{B8306AFE-AFA9-4692-A2B2-3B5C61A4BD8C}" dt="2020-11-17T02:59:50.015" v="392" actId="11529"/>
          <ac:cxnSpMkLst>
            <pc:docMk/>
            <pc:sldMk cId="1671535367" sldId="366"/>
            <ac:cxnSpMk id="13" creationId="{876B901B-E5F5-4714-B343-2C8C38D319D3}"/>
          </ac:cxnSpMkLst>
        </pc:cxnChg>
        <pc:cxnChg chg="add del mod">
          <ac:chgData name="Levi Cavalcanti" userId="0cb643cc2eff1b7b" providerId="LiveId" clId="{B8306AFE-AFA9-4692-A2B2-3B5C61A4BD8C}" dt="2020-11-17T03:00:20.504" v="398" actId="478"/>
          <ac:cxnSpMkLst>
            <pc:docMk/>
            <pc:sldMk cId="1671535367" sldId="366"/>
            <ac:cxnSpMk id="15" creationId="{8E6081F4-1161-4D11-84D4-BEFD7BDF524B}"/>
          </ac:cxnSpMkLst>
        </pc:cxnChg>
        <pc:cxnChg chg="add del">
          <ac:chgData name="Levi Cavalcanti" userId="0cb643cc2eff1b7b" providerId="LiveId" clId="{B8306AFE-AFA9-4692-A2B2-3B5C61A4BD8C}" dt="2020-11-17T03:00:32.282" v="401" actId="478"/>
          <ac:cxnSpMkLst>
            <pc:docMk/>
            <pc:sldMk cId="1671535367" sldId="366"/>
            <ac:cxnSpMk id="17" creationId="{D8B04A8C-8124-4391-811D-843E48F9422B}"/>
          </ac:cxnSpMkLst>
        </pc:cxnChg>
        <pc:cxnChg chg="add">
          <ac:chgData name="Levi Cavalcanti" userId="0cb643cc2eff1b7b" providerId="LiveId" clId="{B8306AFE-AFA9-4692-A2B2-3B5C61A4BD8C}" dt="2020-11-17T03:00:25.597" v="399" actId="11529"/>
          <ac:cxnSpMkLst>
            <pc:docMk/>
            <pc:sldMk cId="1671535367" sldId="366"/>
            <ac:cxnSpMk id="20" creationId="{C0F6AB7A-59F1-4268-99F5-F5EEA8321D56}"/>
          </ac:cxnSpMkLst>
        </pc:cxnChg>
        <pc:cxnChg chg="add del mod">
          <ac:chgData name="Levi Cavalcanti" userId="0cb643cc2eff1b7b" providerId="LiveId" clId="{B8306AFE-AFA9-4692-A2B2-3B5C61A4BD8C}" dt="2020-11-17T03:00:51.068" v="404" actId="478"/>
          <ac:cxnSpMkLst>
            <pc:docMk/>
            <pc:sldMk cId="1671535367" sldId="366"/>
            <ac:cxnSpMk id="22" creationId="{1F8DC5B5-B52F-4DA3-9E0E-E7EACB2A2CD7}"/>
          </ac:cxnSpMkLst>
        </pc:cxnChg>
        <pc:cxnChg chg="add">
          <ac:chgData name="Levi Cavalcanti" userId="0cb643cc2eff1b7b" providerId="LiveId" clId="{B8306AFE-AFA9-4692-A2B2-3B5C61A4BD8C}" dt="2020-11-17T03:01:38.909" v="408" actId="11529"/>
          <ac:cxnSpMkLst>
            <pc:docMk/>
            <pc:sldMk cId="1671535367" sldId="366"/>
            <ac:cxnSpMk id="24" creationId="{7D784092-EFBB-49C6-ADC0-E90CEE8AD5ED}"/>
          </ac:cxnSpMkLst>
        </pc:cxnChg>
      </pc:sldChg>
      <pc:sldChg chg="addSp delSp modSp add del mod modTransition">
        <pc:chgData name="Levi Cavalcanti" userId="0cb643cc2eff1b7b" providerId="LiveId" clId="{B8306AFE-AFA9-4692-A2B2-3B5C61A4BD8C}" dt="2020-11-17T21:06:02.671" v="929"/>
        <pc:sldMkLst>
          <pc:docMk/>
          <pc:sldMk cId="2923290281" sldId="367"/>
        </pc:sldMkLst>
        <pc:spChg chg="add mod">
          <ac:chgData name="Levi Cavalcanti" userId="0cb643cc2eff1b7b" providerId="LiveId" clId="{B8306AFE-AFA9-4692-A2B2-3B5C61A4BD8C}" dt="2020-11-17T03:37:49.473" v="559" actId="1076"/>
          <ac:spMkLst>
            <pc:docMk/>
            <pc:sldMk cId="2923290281" sldId="367"/>
            <ac:spMk id="8" creationId="{0A49A7B7-BF1C-48C2-BE2E-3C384DB589D5}"/>
          </ac:spMkLst>
        </pc:spChg>
        <pc:spChg chg="add mod">
          <ac:chgData name="Levi Cavalcanti" userId="0cb643cc2eff1b7b" providerId="LiveId" clId="{B8306AFE-AFA9-4692-A2B2-3B5C61A4BD8C}" dt="2020-11-17T03:38:13.051" v="565" actId="207"/>
          <ac:spMkLst>
            <pc:docMk/>
            <pc:sldMk cId="2923290281" sldId="367"/>
            <ac:spMk id="10" creationId="{2CCF93C6-1000-4BA5-9731-AEB47D3C6F05}"/>
          </ac:spMkLst>
        </pc:spChg>
        <pc:picChg chg="del">
          <ac:chgData name="Levi Cavalcanti" userId="0cb643cc2eff1b7b" providerId="LiveId" clId="{B8306AFE-AFA9-4692-A2B2-3B5C61A4BD8C}" dt="2020-11-17T03:35:02.749" v="526" actId="478"/>
          <ac:picMkLst>
            <pc:docMk/>
            <pc:sldMk cId="2923290281" sldId="367"/>
            <ac:picMk id="2" creationId="{DEDBE846-E9D4-4817-87B4-D97497D1C76B}"/>
          </ac:picMkLst>
        </pc:picChg>
        <pc:picChg chg="add mod">
          <ac:chgData name="Levi Cavalcanti" userId="0cb643cc2eff1b7b" providerId="LiveId" clId="{B8306AFE-AFA9-4692-A2B2-3B5C61A4BD8C}" dt="2020-11-17T03:37:52.290" v="560" actId="1076"/>
          <ac:picMkLst>
            <pc:docMk/>
            <pc:sldMk cId="2923290281" sldId="367"/>
            <ac:picMk id="8194" creationId="{1A02F05E-E07D-4793-973D-34E71B6F8A6A}"/>
          </ac:picMkLst>
        </pc:picChg>
      </pc:sldChg>
      <pc:sldChg chg="addSp modSp add mod modTransition">
        <pc:chgData name="Levi Cavalcanti" userId="0cb643cc2eff1b7b" providerId="LiveId" clId="{B8306AFE-AFA9-4692-A2B2-3B5C61A4BD8C}" dt="2020-11-18T23:27:03.222" v="949" actId="207"/>
        <pc:sldMkLst>
          <pc:docMk/>
          <pc:sldMk cId="2883609586" sldId="368"/>
        </pc:sldMkLst>
        <pc:spChg chg="mod">
          <ac:chgData name="Levi Cavalcanti" userId="0cb643cc2eff1b7b" providerId="LiveId" clId="{B8306AFE-AFA9-4692-A2B2-3B5C61A4BD8C}" dt="2020-11-17T03:15:00.876" v="468" actId="207"/>
          <ac:spMkLst>
            <pc:docMk/>
            <pc:sldMk cId="2883609586" sldId="368"/>
            <ac:spMk id="8" creationId="{E6A31F43-9940-479A-9DDA-BF72242639B4}"/>
          </ac:spMkLst>
        </pc:spChg>
        <pc:spChg chg="mod">
          <ac:chgData name="Levi Cavalcanti" userId="0cb643cc2eff1b7b" providerId="LiveId" clId="{B8306AFE-AFA9-4692-A2B2-3B5C61A4BD8C}" dt="2020-11-18T23:27:03.222" v="949" actId="207"/>
          <ac:spMkLst>
            <pc:docMk/>
            <pc:sldMk cId="2883609586" sldId="368"/>
            <ac:spMk id="10" creationId="{6A0FA430-E271-464A-9C38-7363E854643E}"/>
          </ac:spMkLst>
        </pc:spChg>
        <pc:picChg chg="add mod">
          <ac:chgData name="Levi Cavalcanti" userId="0cb643cc2eff1b7b" providerId="LiveId" clId="{B8306AFE-AFA9-4692-A2B2-3B5C61A4BD8C}" dt="2020-11-17T03:14:10.691" v="462" actId="1076"/>
          <ac:picMkLst>
            <pc:docMk/>
            <pc:sldMk cId="2883609586" sldId="368"/>
            <ac:picMk id="2" creationId="{DD9EB1C2-E0C8-4AED-9B0F-7A73015F9BC7}"/>
          </ac:picMkLst>
        </pc:picChg>
      </pc:sldChg>
      <pc:sldChg chg="addSp delSp modSp add mod modTransition">
        <pc:chgData name="Levi Cavalcanti" userId="0cb643cc2eff1b7b" providerId="LiveId" clId="{B8306AFE-AFA9-4692-A2B2-3B5C61A4BD8C}" dt="2020-11-17T21:06:14.532" v="930"/>
        <pc:sldMkLst>
          <pc:docMk/>
          <pc:sldMk cId="2715863996" sldId="369"/>
        </pc:sldMkLst>
        <pc:spChg chg="add mod">
          <ac:chgData name="Levi Cavalcanti" userId="0cb643cc2eff1b7b" providerId="LiveId" clId="{B8306AFE-AFA9-4692-A2B2-3B5C61A4BD8C}" dt="2020-11-17T03:46:33.409" v="642" actId="1076"/>
          <ac:spMkLst>
            <pc:docMk/>
            <pc:sldMk cId="2715863996" sldId="369"/>
            <ac:spMk id="7" creationId="{E92B253F-97A7-4A56-B9BF-5B9DA2E37957}"/>
          </ac:spMkLst>
        </pc:spChg>
        <pc:spChg chg="add mod">
          <ac:chgData name="Levi Cavalcanti" userId="0cb643cc2eff1b7b" providerId="LiveId" clId="{B8306AFE-AFA9-4692-A2B2-3B5C61A4BD8C}" dt="2020-11-17T03:46:30.208" v="641" actId="1076"/>
          <ac:spMkLst>
            <pc:docMk/>
            <pc:sldMk cId="2715863996" sldId="369"/>
            <ac:spMk id="9" creationId="{F69E5732-F0C3-4D22-BF95-B1C05400C2C0}"/>
          </ac:spMkLst>
        </pc:spChg>
        <pc:spChg chg="add mod">
          <ac:chgData name="Levi Cavalcanti" userId="0cb643cc2eff1b7b" providerId="LiveId" clId="{B8306AFE-AFA9-4692-A2B2-3B5C61A4BD8C}" dt="2020-11-17T03:46:24.625" v="640" actId="1076"/>
          <ac:spMkLst>
            <pc:docMk/>
            <pc:sldMk cId="2715863996" sldId="369"/>
            <ac:spMk id="11" creationId="{8719306D-857B-4CA5-B2E4-72F959423327}"/>
          </ac:spMkLst>
        </pc:spChg>
        <pc:spChg chg="add mod">
          <ac:chgData name="Levi Cavalcanti" userId="0cb643cc2eff1b7b" providerId="LiveId" clId="{B8306AFE-AFA9-4692-A2B2-3B5C61A4BD8C}" dt="2020-11-17T03:46:23.065" v="639" actId="1076"/>
          <ac:spMkLst>
            <pc:docMk/>
            <pc:sldMk cId="2715863996" sldId="369"/>
            <ac:spMk id="13" creationId="{4977E790-A0EF-439E-9938-EAED3FE449F4}"/>
          </ac:spMkLst>
        </pc:spChg>
        <pc:picChg chg="del">
          <ac:chgData name="Levi Cavalcanti" userId="0cb643cc2eff1b7b" providerId="LiveId" clId="{B8306AFE-AFA9-4692-A2B2-3B5C61A4BD8C}" dt="2020-11-17T03:38:50.263" v="566" actId="478"/>
          <ac:picMkLst>
            <pc:docMk/>
            <pc:sldMk cId="2715863996" sldId="369"/>
            <ac:picMk id="2" creationId="{DEDBE846-E9D4-4817-87B4-D97497D1C76B}"/>
          </ac:picMkLst>
        </pc:picChg>
      </pc:sldChg>
      <pc:sldChg chg="addSp delSp modSp add mod ord modTransition">
        <pc:chgData name="Levi Cavalcanti" userId="0cb643cc2eff1b7b" providerId="LiveId" clId="{B8306AFE-AFA9-4692-A2B2-3B5C61A4BD8C}" dt="2020-11-17T21:06:14.532" v="930"/>
        <pc:sldMkLst>
          <pc:docMk/>
          <pc:sldMk cId="1262451087" sldId="370"/>
        </pc:sldMkLst>
        <pc:spChg chg="del">
          <ac:chgData name="Levi Cavalcanti" userId="0cb643cc2eff1b7b" providerId="LiveId" clId="{B8306AFE-AFA9-4692-A2B2-3B5C61A4BD8C}" dt="2020-11-17T03:55:52.323" v="653" actId="478"/>
          <ac:spMkLst>
            <pc:docMk/>
            <pc:sldMk cId="1262451087" sldId="370"/>
            <ac:spMk id="2" creationId="{9D0884E7-9DAE-4891-8964-6E83BCE20F3D}"/>
          </ac:spMkLst>
        </pc:spChg>
        <pc:spChg chg="del">
          <ac:chgData name="Levi Cavalcanti" userId="0cb643cc2eff1b7b" providerId="LiveId" clId="{B8306AFE-AFA9-4692-A2B2-3B5C61A4BD8C}" dt="2020-11-17T03:55:52.323" v="653" actId="478"/>
          <ac:spMkLst>
            <pc:docMk/>
            <pc:sldMk cId="1262451087" sldId="370"/>
            <ac:spMk id="4" creationId="{C8F4718F-B015-43DF-A5D0-3CADC8582146}"/>
          </ac:spMkLst>
        </pc:spChg>
        <pc:spChg chg="del">
          <ac:chgData name="Levi Cavalcanti" userId="0cb643cc2eff1b7b" providerId="LiveId" clId="{B8306AFE-AFA9-4692-A2B2-3B5C61A4BD8C}" dt="2020-11-17T12:36:56.649" v="697" actId="478"/>
          <ac:spMkLst>
            <pc:docMk/>
            <pc:sldMk cId="1262451087" sldId="370"/>
            <ac:spMk id="5" creationId="{A1304D75-4BCE-4351-980E-790FBBD43ECC}"/>
          </ac:spMkLst>
        </pc:spChg>
        <pc:spChg chg="add mod">
          <ac:chgData name="Levi Cavalcanti" userId="0cb643cc2eff1b7b" providerId="LiveId" clId="{B8306AFE-AFA9-4692-A2B2-3B5C61A4BD8C}" dt="2020-11-17T12:37:02.361" v="699" actId="1076"/>
          <ac:spMkLst>
            <pc:docMk/>
            <pc:sldMk cId="1262451087" sldId="370"/>
            <ac:spMk id="7" creationId="{6AEF585D-BA12-4717-A966-F21A2EC9A315}"/>
          </ac:spMkLst>
        </pc:spChg>
        <pc:spChg chg="add mod">
          <ac:chgData name="Levi Cavalcanti" userId="0cb643cc2eff1b7b" providerId="LiveId" clId="{B8306AFE-AFA9-4692-A2B2-3B5C61A4BD8C}" dt="2020-11-17T12:36:45.873" v="696" actId="1076"/>
          <ac:spMkLst>
            <pc:docMk/>
            <pc:sldMk cId="1262451087" sldId="370"/>
            <ac:spMk id="8" creationId="{C26E8717-AF79-4D97-AFCF-C302FE5D2C32}"/>
          </ac:spMkLst>
        </pc:spChg>
        <pc:spChg chg="del">
          <ac:chgData name="Levi Cavalcanti" userId="0cb643cc2eff1b7b" providerId="LiveId" clId="{B8306AFE-AFA9-4692-A2B2-3B5C61A4BD8C}" dt="2020-11-17T03:55:52.323" v="653" actId="478"/>
          <ac:spMkLst>
            <pc:docMk/>
            <pc:sldMk cId="1262451087" sldId="370"/>
            <ac:spMk id="150" creationId="{DB6C2EB5-E205-4814-BEDA-8F8055F2975D}"/>
          </ac:spMkLst>
        </pc:spChg>
        <pc:spChg chg="del">
          <ac:chgData name="Levi Cavalcanti" userId="0cb643cc2eff1b7b" providerId="LiveId" clId="{B8306AFE-AFA9-4692-A2B2-3B5C61A4BD8C}" dt="2020-11-17T03:55:52.323" v="653" actId="478"/>
          <ac:spMkLst>
            <pc:docMk/>
            <pc:sldMk cId="1262451087" sldId="370"/>
            <ac:spMk id="151" creationId="{DB89C0FA-FA5F-4065-9A68-254422B4ED16}"/>
          </ac:spMkLst>
        </pc:spChg>
        <pc:spChg chg="del">
          <ac:chgData name="Levi Cavalcanti" userId="0cb643cc2eff1b7b" providerId="LiveId" clId="{B8306AFE-AFA9-4692-A2B2-3B5C61A4BD8C}" dt="2020-11-17T03:55:52.323" v="653" actId="478"/>
          <ac:spMkLst>
            <pc:docMk/>
            <pc:sldMk cId="1262451087" sldId="370"/>
            <ac:spMk id="152" creationId="{9E81AAF2-90DE-49BB-B47B-5477C8EE79F2}"/>
          </ac:spMkLst>
        </pc:spChg>
        <pc:grpChg chg="del">
          <ac:chgData name="Levi Cavalcanti" userId="0cb643cc2eff1b7b" providerId="LiveId" clId="{B8306AFE-AFA9-4692-A2B2-3B5C61A4BD8C}" dt="2020-11-17T03:55:52.323" v="653" actId="478"/>
          <ac:grpSpMkLst>
            <pc:docMk/>
            <pc:sldMk cId="1262451087" sldId="370"/>
            <ac:grpSpMk id="3" creationId="{30FABFA5-2A63-4FB7-AD9E-F60D4BA0AE69}"/>
          </ac:grpSpMkLst>
        </pc:grpChg>
        <pc:picChg chg="add mod modCrop">
          <ac:chgData name="Levi Cavalcanti" userId="0cb643cc2eff1b7b" providerId="LiveId" clId="{B8306AFE-AFA9-4692-A2B2-3B5C61A4BD8C}" dt="2020-11-17T12:39:24.778" v="721" actId="1440"/>
          <ac:picMkLst>
            <pc:docMk/>
            <pc:sldMk cId="1262451087" sldId="370"/>
            <ac:picMk id="3" creationId="{2AD5D9C1-88DD-4F1A-95D4-507C99152AB7}"/>
          </ac:picMkLst>
        </pc:picChg>
        <pc:picChg chg="add">
          <ac:chgData name="Levi Cavalcanti" userId="0cb643cc2eff1b7b" providerId="LiveId" clId="{B8306AFE-AFA9-4692-A2B2-3B5C61A4BD8C}" dt="2020-11-17T12:37:08.711" v="700" actId="22"/>
          <ac:picMkLst>
            <pc:docMk/>
            <pc:sldMk cId="1262451087" sldId="370"/>
            <ac:picMk id="10" creationId="{8343DEB9-FC50-4C8D-84D6-5C434337C35F}"/>
          </ac:picMkLst>
        </pc:picChg>
        <pc:picChg chg="add mod">
          <ac:chgData name="Levi Cavalcanti" userId="0cb643cc2eff1b7b" providerId="LiveId" clId="{B8306AFE-AFA9-4692-A2B2-3B5C61A4BD8C}" dt="2020-11-17T12:41:53.953" v="735" actId="1076"/>
          <ac:picMkLst>
            <pc:docMk/>
            <pc:sldMk cId="1262451087" sldId="370"/>
            <ac:picMk id="1026" creationId="{9A428686-4BDB-4A0E-A9E3-F94A95FEBFF1}"/>
          </ac:picMkLst>
        </pc:picChg>
        <pc:picChg chg="add del mod">
          <ac:chgData name="Levi Cavalcanti" userId="0cb643cc2eff1b7b" providerId="LiveId" clId="{B8306AFE-AFA9-4692-A2B2-3B5C61A4BD8C}" dt="2020-11-17T12:33:02.638" v="664" actId="478"/>
          <ac:picMkLst>
            <pc:docMk/>
            <pc:sldMk cId="1262451087" sldId="370"/>
            <ac:picMk id="9218" creationId="{2C65FF8B-8B6C-490C-96AD-4B70ABACCD98}"/>
          </ac:picMkLst>
        </pc:picChg>
      </pc:sldChg>
      <pc:sldChg chg="addSp delSp modSp new mod modTransition">
        <pc:chgData name="Levi Cavalcanti" userId="0cb643cc2eff1b7b" providerId="LiveId" clId="{B8306AFE-AFA9-4692-A2B2-3B5C61A4BD8C}" dt="2020-11-17T21:06:14.532" v="930"/>
        <pc:sldMkLst>
          <pc:docMk/>
          <pc:sldMk cId="2256448641" sldId="371"/>
        </pc:sldMkLst>
        <pc:spChg chg="del">
          <ac:chgData name="Levi Cavalcanti" userId="0cb643cc2eff1b7b" providerId="LiveId" clId="{B8306AFE-AFA9-4692-A2B2-3B5C61A4BD8C}" dt="2020-11-17T13:06:44.809" v="857" actId="478"/>
          <ac:spMkLst>
            <pc:docMk/>
            <pc:sldMk cId="2256448641" sldId="371"/>
            <ac:spMk id="2" creationId="{D8062075-0488-4C03-BB98-D45C578A313C}"/>
          </ac:spMkLst>
        </pc:spChg>
        <pc:spChg chg="add mod">
          <ac:chgData name="Levi Cavalcanti" userId="0cb643cc2eff1b7b" providerId="LiveId" clId="{B8306AFE-AFA9-4692-A2B2-3B5C61A4BD8C}" dt="2020-11-17T13:06:59.152" v="859" actId="1076"/>
          <ac:spMkLst>
            <pc:docMk/>
            <pc:sldMk cId="2256448641" sldId="371"/>
            <ac:spMk id="6" creationId="{F742CB1D-4295-4871-A13D-02042E98BF0D}"/>
          </ac:spMkLst>
        </pc:spChg>
        <pc:spChg chg="add del mod">
          <ac:chgData name="Levi Cavalcanti" userId="0cb643cc2eff1b7b" providerId="LiveId" clId="{B8306AFE-AFA9-4692-A2B2-3B5C61A4BD8C}" dt="2020-11-17T13:10:04.538" v="880" actId="478"/>
          <ac:spMkLst>
            <pc:docMk/>
            <pc:sldMk cId="2256448641" sldId="371"/>
            <ac:spMk id="10" creationId="{1199EF76-430C-44C9-B09B-9F332E860C08}"/>
          </ac:spMkLst>
        </pc:spChg>
        <pc:spChg chg="add mod">
          <ac:chgData name="Levi Cavalcanti" userId="0cb643cc2eff1b7b" providerId="LiveId" clId="{B8306AFE-AFA9-4692-A2B2-3B5C61A4BD8C}" dt="2020-11-17T13:12:28.431" v="897" actId="1076"/>
          <ac:spMkLst>
            <pc:docMk/>
            <pc:sldMk cId="2256448641" sldId="371"/>
            <ac:spMk id="12" creationId="{5E250D8E-5925-49F1-8673-E92C67B61718}"/>
          </ac:spMkLst>
        </pc:spChg>
        <pc:spChg chg="add mod">
          <ac:chgData name="Levi Cavalcanti" userId="0cb643cc2eff1b7b" providerId="LiveId" clId="{B8306AFE-AFA9-4692-A2B2-3B5C61A4BD8C}" dt="2020-11-17T13:12:16.935" v="895" actId="1076"/>
          <ac:spMkLst>
            <pc:docMk/>
            <pc:sldMk cId="2256448641" sldId="371"/>
            <ac:spMk id="14" creationId="{A1F43E00-6C28-4005-B7C3-79B8B6E4B9BC}"/>
          </ac:spMkLst>
        </pc:spChg>
        <pc:spChg chg="add mod">
          <ac:chgData name="Levi Cavalcanti" userId="0cb643cc2eff1b7b" providerId="LiveId" clId="{B8306AFE-AFA9-4692-A2B2-3B5C61A4BD8C}" dt="2020-11-17T13:14:09.805" v="915" actId="20577"/>
          <ac:spMkLst>
            <pc:docMk/>
            <pc:sldMk cId="2256448641" sldId="371"/>
            <ac:spMk id="16" creationId="{398559E2-E3BD-4E6F-926B-0FF3D84A8BC1}"/>
          </ac:spMkLst>
        </pc:spChg>
        <pc:graphicFrameChg chg="add del mod">
          <ac:chgData name="Levi Cavalcanti" userId="0cb643cc2eff1b7b" providerId="LiveId" clId="{B8306AFE-AFA9-4692-A2B2-3B5C61A4BD8C}" dt="2020-11-17T13:07:52.756" v="861" actId="478"/>
          <ac:graphicFrameMkLst>
            <pc:docMk/>
            <pc:sldMk cId="2256448641" sldId="371"/>
            <ac:graphicFrameMk id="7" creationId="{3D07A038-7E45-4F86-922D-F38ECA062210}"/>
          </ac:graphicFrameMkLst>
        </pc:graphicFrameChg>
        <pc:graphicFrameChg chg="add del mod modGraphic">
          <ac:chgData name="Levi Cavalcanti" userId="0cb643cc2eff1b7b" providerId="LiveId" clId="{B8306AFE-AFA9-4692-A2B2-3B5C61A4BD8C}" dt="2020-11-17T13:09:42.749" v="878" actId="478"/>
          <ac:graphicFrameMkLst>
            <pc:docMk/>
            <pc:sldMk cId="2256448641" sldId="371"/>
            <ac:graphicFrameMk id="8" creationId="{0580B69E-D222-497E-B604-459CEDC5C107}"/>
          </ac:graphicFrameMkLst>
        </pc:graphicFrameChg>
        <pc:picChg chg="add">
          <ac:chgData name="Levi Cavalcanti" userId="0cb643cc2eff1b7b" providerId="LiveId" clId="{B8306AFE-AFA9-4692-A2B2-3B5C61A4BD8C}" dt="2020-11-17T13:06:41.320" v="856" actId="22"/>
          <ac:picMkLst>
            <pc:docMk/>
            <pc:sldMk cId="2256448641" sldId="371"/>
            <ac:picMk id="4" creationId="{62B0352A-50D1-4D40-BFC4-F5B48A30B0C5}"/>
          </ac:picMkLst>
        </pc:picChg>
        <pc:picChg chg="add mod">
          <ac:chgData name="Levi Cavalcanti" userId="0cb643cc2eff1b7b" providerId="LiveId" clId="{B8306AFE-AFA9-4692-A2B2-3B5C61A4BD8C}" dt="2020-11-17T13:13:43.903" v="901" actId="14100"/>
          <ac:picMkLst>
            <pc:docMk/>
            <pc:sldMk cId="2256448641" sldId="371"/>
            <ac:picMk id="15" creationId="{36CBA3BA-559A-4BC6-8C79-326074695CD4}"/>
          </ac:picMkLst>
        </pc:picChg>
        <pc:picChg chg="add mod">
          <ac:chgData name="Levi Cavalcanti" userId="0cb643cc2eff1b7b" providerId="LiveId" clId="{B8306AFE-AFA9-4692-A2B2-3B5C61A4BD8C}" dt="2020-11-17T13:12:20.198" v="896" actId="1076"/>
          <ac:picMkLst>
            <pc:docMk/>
            <pc:sldMk cId="2256448641" sldId="371"/>
            <ac:picMk id="5122" creationId="{43E42DAC-ECDB-4371-AA6B-CB9E629D285B}"/>
          </ac:picMkLst>
        </pc:picChg>
      </pc:sldChg>
      <pc:sldChg chg="addSp delSp modSp add del mod">
        <pc:chgData name="Levi Cavalcanti" userId="0cb643cc2eff1b7b" providerId="LiveId" clId="{B8306AFE-AFA9-4692-A2B2-3B5C61A4BD8C}" dt="2020-11-17T13:06:22.306" v="854" actId="47"/>
        <pc:sldMkLst>
          <pc:docMk/>
          <pc:sldMk cId="3125121045" sldId="371"/>
        </pc:sldMkLst>
        <pc:spChg chg="add">
          <ac:chgData name="Levi Cavalcanti" userId="0cb643cc2eff1b7b" providerId="LiveId" clId="{B8306AFE-AFA9-4692-A2B2-3B5C61A4BD8C}" dt="2020-11-17T12:40:40.024" v="729" actId="22"/>
          <ac:spMkLst>
            <pc:docMk/>
            <pc:sldMk cId="3125121045" sldId="371"/>
            <ac:spMk id="4" creationId="{5E546C27-D930-48CE-8B0D-62B24DB2C26F}"/>
          </ac:spMkLst>
        </pc:spChg>
        <pc:spChg chg="del">
          <ac:chgData name="Levi Cavalcanti" userId="0cb643cc2eff1b7b" providerId="LiveId" clId="{B8306AFE-AFA9-4692-A2B2-3B5C61A4BD8C}" dt="2020-11-17T12:40:37.274" v="728" actId="478"/>
          <ac:spMkLst>
            <pc:docMk/>
            <pc:sldMk cId="3125121045" sldId="371"/>
            <ac:spMk id="5" creationId="{A1304D75-4BCE-4351-980E-790FBBD43ECC}"/>
          </ac:spMkLst>
        </pc:spChg>
        <pc:spChg chg="mod">
          <ac:chgData name="Levi Cavalcanti" userId="0cb643cc2eff1b7b" providerId="LiveId" clId="{B8306AFE-AFA9-4692-A2B2-3B5C61A4BD8C}" dt="2020-11-17T12:43:44.492" v="744" actId="1076"/>
          <ac:spMkLst>
            <pc:docMk/>
            <pc:sldMk cId="3125121045" sldId="371"/>
            <ac:spMk id="8" creationId="{C26E8717-AF79-4D97-AFCF-C302FE5D2C32}"/>
          </ac:spMkLst>
        </pc:spChg>
        <pc:picChg chg="add del mod">
          <ac:chgData name="Levi Cavalcanti" userId="0cb643cc2eff1b7b" providerId="LiveId" clId="{B8306AFE-AFA9-4692-A2B2-3B5C61A4BD8C}" dt="2020-11-17T12:43:40.181" v="742" actId="478"/>
          <ac:picMkLst>
            <pc:docMk/>
            <pc:sldMk cId="3125121045" sldId="371"/>
            <ac:picMk id="2" creationId="{C4C27719-47FD-4FAA-8AA6-418D105E201A}"/>
          </ac:picMkLst>
        </pc:picChg>
        <pc:picChg chg="del">
          <ac:chgData name="Levi Cavalcanti" userId="0cb643cc2eff1b7b" providerId="LiveId" clId="{B8306AFE-AFA9-4692-A2B2-3B5C61A4BD8C}" dt="2020-11-17T12:37:50.875" v="705" actId="478"/>
          <ac:picMkLst>
            <pc:docMk/>
            <pc:sldMk cId="3125121045" sldId="371"/>
            <ac:picMk id="3" creationId="{2AD5D9C1-88DD-4F1A-95D4-507C99152AB7}"/>
          </ac:picMkLst>
        </pc:picChg>
        <pc:picChg chg="add">
          <ac:chgData name="Levi Cavalcanti" userId="0cb643cc2eff1b7b" providerId="LiveId" clId="{B8306AFE-AFA9-4692-A2B2-3B5C61A4BD8C}" dt="2020-11-17T12:40:48.630" v="730" actId="22"/>
          <ac:picMkLst>
            <pc:docMk/>
            <pc:sldMk cId="3125121045" sldId="371"/>
            <ac:picMk id="11" creationId="{FAFF5BA8-4E51-4E42-8E77-6E5F121830C9}"/>
          </ac:picMkLst>
        </pc:picChg>
        <pc:picChg chg="add mod">
          <ac:chgData name="Levi Cavalcanti" userId="0cb643cc2eff1b7b" providerId="LiveId" clId="{B8306AFE-AFA9-4692-A2B2-3B5C61A4BD8C}" dt="2020-11-17T12:44:21.033" v="751" actId="1076"/>
          <ac:picMkLst>
            <pc:docMk/>
            <pc:sldMk cId="3125121045" sldId="371"/>
            <ac:picMk id="2050" creationId="{FF8E1CB5-65F2-4DAF-A9D5-613B471E2AB5}"/>
          </ac:picMkLst>
        </pc:picChg>
      </pc:sldChg>
      <pc:sldChg chg="addSp delSp modSp add mod">
        <pc:chgData name="Levi Cavalcanti" userId="0cb643cc2eff1b7b" providerId="LiveId" clId="{B8306AFE-AFA9-4692-A2B2-3B5C61A4BD8C}" dt="2020-11-18T23:03:28.636" v="940" actId="1076"/>
        <pc:sldMkLst>
          <pc:docMk/>
          <pc:sldMk cId="2443615433" sldId="372"/>
        </pc:sldMkLst>
        <pc:spChg chg="del mod">
          <ac:chgData name="Levi Cavalcanti" userId="0cb643cc2eff1b7b" providerId="LiveId" clId="{B8306AFE-AFA9-4692-A2B2-3B5C61A4BD8C}" dt="2020-11-18T23:03:07.978" v="934" actId="478"/>
          <ac:spMkLst>
            <pc:docMk/>
            <pc:sldMk cId="2443615433" sldId="372"/>
            <ac:spMk id="10" creationId="{DDE10DA0-EC5E-45B1-9763-099B0797E862}"/>
          </ac:spMkLst>
        </pc:spChg>
        <pc:spChg chg="del">
          <ac:chgData name="Levi Cavalcanti" userId="0cb643cc2eff1b7b" providerId="LiveId" clId="{B8306AFE-AFA9-4692-A2B2-3B5C61A4BD8C}" dt="2020-11-18T23:03:03.226" v="932" actId="478"/>
          <ac:spMkLst>
            <pc:docMk/>
            <pc:sldMk cId="2443615433" sldId="372"/>
            <ac:spMk id="11" creationId="{FC41D7FD-84E4-4A8E-ADBF-6E24486A5834}"/>
          </ac:spMkLst>
        </pc:spChg>
        <pc:spChg chg="add mod">
          <ac:chgData name="Levi Cavalcanti" userId="0cb643cc2eff1b7b" providerId="LiveId" clId="{B8306AFE-AFA9-4692-A2B2-3B5C61A4BD8C}" dt="2020-11-18T23:03:28.636" v="940" actId="1076"/>
          <ac:spMkLst>
            <pc:docMk/>
            <pc:sldMk cId="2443615433" sldId="372"/>
            <ac:spMk id="12" creationId="{FC33A4C7-D9C1-47A1-B377-C00BE97354FE}"/>
          </ac:spMkLst>
        </pc:spChg>
        <pc:spChg chg="del">
          <ac:chgData name="Levi Cavalcanti" userId="0cb643cc2eff1b7b" providerId="LiveId" clId="{B8306AFE-AFA9-4692-A2B2-3B5C61A4BD8C}" dt="2020-11-18T23:03:03.226" v="932" actId="478"/>
          <ac:spMkLst>
            <pc:docMk/>
            <pc:sldMk cId="2443615433" sldId="372"/>
            <ac:spMk id="36" creationId="{9FC5492C-E65D-4744-90A0-2B72F7807FA9}"/>
          </ac:spMkLst>
        </pc:spChg>
        <pc:picChg chg="mod">
          <ac:chgData name="Levi Cavalcanti" userId="0cb643cc2eff1b7b" providerId="LiveId" clId="{B8306AFE-AFA9-4692-A2B2-3B5C61A4BD8C}" dt="2020-11-18T23:03:12.746" v="936" actId="1076"/>
          <ac:picMkLst>
            <pc:docMk/>
            <pc:sldMk cId="2443615433" sldId="372"/>
            <ac:picMk id="3" creationId="{141EF9B5-2188-4414-9BAC-686C8F1DEE77}"/>
          </ac:picMkLst>
        </pc:picChg>
      </pc:sldChg>
    </pc:docChg>
  </pc:docChgLst>
  <pc:docChgLst>
    <pc:chgData name="Levi Cavalcanti" userId="0cb643cc2eff1b7b" providerId="LiveId" clId="{B62FE4EA-2A77-4FF3-8811-351B1827D572}"/>
    <pc:docChg chg="undo redo custSel addSld delSld modSld sldOrd">
      <pc:chgData name="Levi Cavalcanti" userId="0cb643cc2eff1b7b" providerId="LiveId" clId="{B62FE4EA-2A77-4FF3-8811-351B1827D572}" dt="2020-11-21T19:10:38.278" v="2158" actId="1076"/>
      <pc:docMkLst>
        <pc:docMk/>
      </pc:docMkLst>
      <pc:sldChg chg="addSp delSp modSp mod">
        <pc:chgData name="Levi Cavalcanti" userId="0cb643cc2eff1b7b" providerId="LiveId" clId="{B62FE4EA-2A77-4FF3-8811-351B1827D572}" dt="2020-11-21T03:27:18.738" v="481" actId="1076"/>
        <pc:sldMkLst>
          <pc:docMk/>
          <pc:sldMk cId="3438049061" sldId="347"/>
        </pc:sldMkLst>
        <pc:spChg chg="mod">
          <ac:chgData name="Levi Cavalcanti" userId="0cb643cc2eff1b7b" providerId="LiveId" clId="{B62FE4EA-2A77-4FF3-8811-351B1827D572}" dt="2020-11-21T03:27:13.746" v="478" actId="1076"/>
          <ac:spMkLst>
            <pc:docMk/>
            <pc:sldMk cId="3438049061" sldId="347"/>
            <ac:spMk id="7" creationId="{B899E11E-F526-4B26-9379-4ED742266344}"/>
          </ac:spMkLst>
        </pc:spChg>
        <pc:spChg chg="mod">
          <ac:chgData name="Levi Cavalcanti" userId="0cb643cc2eff1b7b" providerId="LiveId" clId="{B62FE4EA-2A77-4FF3-8811-351B1827D572}" dt="2020-11-21T03:27:03.794" v="473" actId="1076"/>
          <ac:spMkLst>
            <pc:docMk/>
            <pc:sldMk cId="3438049061" sldId="347"/>
            <ac:spMk id="10" creationId="{21BF6F39-01C5-4DCB-99DA-DD6583BAD775}"/>
          </ac:spMkLst>
        </pc:spChg>
        <pc:graphicFrameChg chg="add del mod modGraphic">
          <ac:chgData name="Levi Cavalcanti" userId="0cb643cc2eff1b7b" providerId="LiveId" clId="{B62FE4EA-2A77-4FF3-8811-351B1827D572}" dt="2020-11-21T02:56:47.675" v="91" actId="478"/>
          <ac:graphicFrameMkLst>
            <pc:docMk/>
            <pc:sldMk cId="3438049061" sldId="347"/>
            <ac:graphicFrameMk id="3" creationId="{08060D74-B553-4B12-B5B1-42F2D14BEFAA}"/>
          </ac:graphicFrameMkLst>
        </pc:graphicFrameChg>
        <pc:picChg chg="del">
          <ac:chgData name="Levi Cavalcanti" userId="0cb643cc2eff1b7b" providerId="LiveId" clId="{B62FE4EA-2A77-4FF3-8811-351B1827D572}" dt="2020-11-21T03:26:19.755" v="457" actId="478"/>
          <ac:picMkLst>
            <pc:docMk/>
            <pc:sldMk cId="3438049061" sldId="347"/>
            <ac:picMk id="2" creationId="{F02E4521-492F-4F06-A56C-F48AE046145B}"/>
          </ac:picMkLst>
        </pc:picChg>
        <pc:picChg chg="add mod">
          <ac:chgData name="Levi Cavalcanti" userId="0cb643cc2eff1b7b" providerId="LiveId" clId="{B62FE4EA-2A77-4FF3-8811-351B1827D572}" dt="2020-11-21T03:27:18.738" v="481" actId="1076"/>
          <ac:picMkLst>
            <pc:docMk/>
            <pc:sldMk cId="3438049061" sldId="347"/>
            <ac:picMk id="12" creationId="{15B47055-0DF0-421A-A95D-B43F5F5386E0}"/>
          </ac:picMkLst>
        </pc:picChg>
        <pc:picChg chg="add mod">
          <ac:chgData name="Levi Cavalcanti" userId="0cb643cc2eff1b7b" providerId="LiveId" clId="{B62FE4EA-2A77-4FF3-8811-351B1827D572}" dt="2020-11-21T03:27:16.766" v="480" actId="1076"/>
          <ac:picMkLst>
            <pc:docMk/>
            <pc:sldMk cId="3438049061" sldId="347"/>
            <ac:picMk id="14" creationId="{3728C63A-79F8-4E8C-864D-887DFD6EBDDC}"/>
          </ac:picMkLst>
        </pc:picChg>
      </pc:sldChg>
      <pc:sldChg chg="addSp delSp modSp del mod">
        <pc:chgData name="Levi Cavalcanti" userId="0cb643cc2eff1b7b" providerId="LiveId" clId="{B62FE4EA-2A77-4FF3-8811-351B1827D572}" dt="2020-11-21T17:01:54.481" v="794" actId="47"/>
        <pc:sldMkLst>
          <pc:docMk/>
          <pc:sldMk cId="1528666654" sldId="348"/>
        </pc:sldMkLst>
        <pc:spChg chg="del">
          <ac:chgData name="Levi Cavalcanti" userId="0cb643cc2eff1b7b" providerId="LiveId" clId="{B62FE4EA-2A77-4FF3-8811-351B1827D572}" dt="2020-11-21T03:38:46.415" v="582" actId="478"/>
          <ac:spMkLst>
            <pc:docMk/>
            <pc:sldMk cId="1528666654" sldId="348"/>
            <ac:spMk id="2" creationId="{ECD3434B-B174-4BC8-8D42-5C5D3B74B398}"/>
          </ac:spMkLst>
        </pc:spChg>
        <pc:spChg chg="del">
          <ac:chgData name="Levi Cavalcanti" userId="0cb643cc2eff1b7b" providerId="LiveId" clId="{B62FE4EA-2A77-4FF3-8811-351B1827D572}" dt="2020-11-21T03:38:46.415" v="582" actId="478"/>
          <ac:spMkLst>
            <pc:docMk/>
            <pc:sldMk cId="1528666654" sldId="348"/>
            <ac:spMk id="3" creationId="{DE79D81D-140C-47AC-BBD6-DA8A11E699B7}"/>
          </ac:spMkLst>
        </pc:spChg>
        <pc:spChg chg="del">
          <ac:chgData name="Levi Cavalcanti" userId="0cb643cc2eff1b7b" providerId="LiveId" clId="{B62FE4EA-2A77-4FF3-8811-351B1827D572}" dt="2020-11-21T03:38:47.766" v="583" actId="478"/>
          <ac:spMkLst>
            <pc:docMk/>
            <pc:sldMk cId="1528666654" sldId="348"/>
            <ac:spMk id="8" creationId="{208A2992-E00D-407D-8AAB-23C7629D82D5}"/>
          </ac:spMkLst>
        </pc:spChg>
        <pc:spChg chg="del">
          <ac:chgData name="Levi Cavalcanti" userId="0cb643cc2eff1b7b" providerId="LiveId" clId="{B62FE4EA-2A77-4FF3-8811-351B1827D572}" dt="2020-11-21T03:38:46.415" v="582" actId="478"/>
          <ac:spMkLst>
            <pc:docMk/>
            <pc:sldMk cId="1528666654" sldId="348"/>
            <ac:spMk id="10" creationId="{A50AA1B3-08F0-409C-ABC4-3642F1A84F64}"/>
          </ac:spMkLst>
        </pc:spChg>
        <pc:spChg chg="add mod">
          <ac:chgData name="Levi Cavalcanti" userId="0cb643cc2eff1b7b" providerId="LiveId" clId="{B62FE4EA-2A77-4FF3-8811-351B1827D572}" dt="2020-11-21T03:38:49.253" v="584"/>
          <ac:spMkLst>
            <pc:docMk/>
            <pc:sldMk cId="1528666654" sldId="348"/>
            <ac:spMk id="11" creationId="{9DA6A200-C1CD-4C2E-9399-90839DE3DC2E}"/>
          </ac:spMkLst>
        </pc:spChg>
        <pc:spChg chg="add del mod">
          <ac:chgData name="Levi Cavalcanti" userId="0cb643cc2eff1b7b" providerId="LiveId" clId="{B62FE4EA-2A77-4FF3-8811-351B1827D572}" dt="2020-11-21T16:54:05.808" v="765" actId="21"/>
          <ac:spMkLst>
            <pc:docMk/>
            <pc:sldMk cId="1528666654" sldId="348"/>
            <ac:spMk id="16" creationId="{091EAC90-D76A-4FA4-898F-6D623CADC6B0}"/>
          </ac:spMkLst>
        </pc:spChg>
        <pc:spChg chg="del">
          <ac:chgData name="Levi Cavalcanti" userId="0cb643cc2eff1b7b" providerId="LiveId" clId="{B62FE4EA-2A77-4FF3-8811-351B1827D572}" dt="2020-11-21T03:38:46.415" v="582" actId="478"/>
          <ac:spMkLst>
            <pc:docMk/>
            <pc:sldMk cId="1528666654" sldId="348"/>
            <ac:spMk id="39" creationId="{AA667D79-1D32-4611-ADFF-33F9797BB031}"/>
          </ac:spMkLst>
        </pc:spChg>
        <pc:spChg chg="del">
          <ac:chgData name="Levi Cavalcanti" userId="0cb643cc2eff1b7b" providerId="LiveId" clId="{B62FE4EA-2A77-4FF3-8811-351B1827D572}" dt="2020-11-21T03:38:46.415" v="582" actId="478"/>
          <ac:spMkLst>
            <pc:docMk/>
            <pc:sldMk cId="1528666654" sldId="348"/>
            <ac:spMk id="40" creationId="{1F044B08-3342-4E52-91DE-0CFC1A61AFAA}"/>
          </ac:spMkLst>
        </pc:spChg>
        <pc:picChg chg="add mod">
          <ac:chgData name="Levi Cavalcanti" userId="0cb643cc2eff1b7b" providerId="LiveId" clId="{B62FE4EA-2A77-4FF3-8811-351B1827D572}" dt="2020-11-21T16:56:20.160" v="793" actId="14100"/>
          <ac:picMkLst>
            <pc:docMk/>
            <pc:sldMk cId="1528666654" sldId="348"/>
            <ac:picMk id="1026" creationId="{89569D76-A43F-434F-B3F5-90729C23B7AA}"/>
          </ac:picMkLst>
        </pc:picChg>
        <pc:picChg chg="del">
          <ac:chgData name="Levi Cavalcanti" userId="0cb643cc2eff1b7b" providerId="LiveId" clId="{B62FE4EA-2A77-4FF3-8811-351B1827D572}" dt="2020-11-21T03:38:46.415" v="582" actId="478"/>
          <ac:picMkLst>
            <pc:docMk/>
            <pc:sldMk cId="1528666654" sldId="348"/>
            <ac:picMk id="4108" creationId="{0EE6DD39-EBFF-4D8F-ACDA-D2810FCA709F}"/>
          </ac:picMkLst>
        </pc:picChg>
        <pc:picChg chg="add del">
          <ac:chgData name="Levi Cavalcanti" userId="0cb643cc2eff1b7b" providerId="LiveId" clId="{B62FE4EA-2A77-4FF3-8811-351B1827D572}" dt="2020-11-21T03:54:56.813" v="736" actId="478"/>
          <ac:picMkLst>
            <pc:docMk/>
            <pc:sldMk cId="1528666654" sldId="348"/>
            <ac:picMk id="11266" creationId="{CBCA66B1-D257-4A19-AF25-79BE5930108C}"/>
          </ac:picMkLst>
        </pc:picChg>
        <pc:picChg chg="add del mod">
          <ac:chgData name="Levi Cavalcanti" userId="0cb643cc2eff1b7b" providerId="LiveId" clId="{B62FE4EA-2A77-4FF3-8811-351B1827D572}" dt="2020-11-21T16:53:17.746" v="753" actId="478"/>
          <ac:picMkLst>
            <pc:docMk/>
            <pc:sldMk cId="1528666654" sldId="348"/>
            <ac:picMk id="11268" creationId="{E41AF218-A380-415E-B24D-C71702B94501}"/>
          </ac:picMkLst>
        </pc:picChg>
        <pc:picChg chg="add del mod">
          <ac:chgData name="Levi Cavalcanti" userId="0cb643cc2eff1b7b" providerId="LiveId" clId="{B62FE4EA-2A77-4FF3-8811-351B1827D572}" dt="2020-11-21T04:00:24.268" v="743" actId="478"/>
          <ac:picMkLst>
            <pc:docMk/>
            <pc:sldMk cId="1528666654" sldId="348"/>
            <ac:picMk id="11270" creationId="{8C0A2B3F-DE99-471B-9F30-4E5133A28C6F}"/>
          </ac:picMkLst>
        </pc:picChg>
      </pc:sldChg>
      <pc:sldChg chg="addSp delSp modSp mod">
        <pc:chgData name="Levi Cavalcanti" userId="0cb643cc2eff1b7b" providerId="LiveId" clId="{B62FE4EA-2A77-4FF3-8811-351B1827D572}" dt="2020-11-21T03:26:06.189" v="456" actId="14100"/>
        <pc:sldMkLst>
          <pc:docMk/>
          <pc:sldMk cId="4209906723" sldId="354"/>
        </pc:sldMkLst>
        <pc:spChg chg="mod">
          <ac:chgData name="Levi Cavalcanti" userId="0cb643cc2eff1b7b" providerId="LiveId" clId="{B62FE4EA-2A77-4FF3-8811-351B1827D572}" dt="2020-11-21T03:11:22.592" v="324" actId="207"/>
          <ac:spMkLst>
            <pc:docMk/>
            <pc:sldMk cId="4209906723" sldId="354"/>
            <ac:spMk id="6" creationId="{4F09FA9A-60EE-4A0F-9F7C-E8FD69AA9F76}"/>
          </ac:spMkLst>
        </pc:spChg>
        <pc:spChg chg="del mod">
          <ac:chgData name="Levi Cavalcanti" userId="0cb643cc2eff1b7b" providerId="LiveId" clId="{B62FE4EA-2A77-4FF3-8811-351B1827D572}" dt="2020-11-21T03:10:32.346" v="314" actId="478"/>
          <ac:spMkLst>
            <pc:docMk/>
            <pc:sldMk cId="4209906723" sldId="354"/>
            <ac:spMk id="8" creationId="{C85B991A-68E3-441C-B3A3-CE161C07C8E1}"/>
          </ac:spMkLst>
        </pc:spChg>
        <pc:spChg chg="add mod">
          <ac:chgData name="Levi Cavalcanti" userId="0cb643cc2eff1b7b" providerId="LiveId" clId="{B62FE4EA-2A77-4FF3-8811-351B1827D572}" dt="2020-11-21T03:11:49.421" v="328" actId="113"/>
          <ac:spMkLst>
            <pc:docMk/>
            <pc:sldMk cId="4209906723" sldId="354"/>
            <ac:spMk id="10" creationId="{1BFAEA2D-191A-480E-B58E-94930DA61E66}"/>
          </ac:spMkLst>
        </pc:spChg>
        <pc:spChg chg="add mod">
          <ac:chgData name="Levi Cavalcanti" userId="0cb643cc2eff1b7b" providerId="LiveId" clId="{B62FE4EA-2A77-4FF3-8811-351B1827D572}" dt="2020-11-21T03:10:54.140" v="318"/>
          <ac:spMkLst>
            <pc:docMk/>
            <pc:sldMk cId="4209906723" sldId="354"/>
            <ac:spMk id="11" creationId="{72E5F808-7BEF-409F-A396-335C5A2B5742}"/>
          </ac:spMkLst>
        </pc:spChg>
        <pc:spChg chg="del">
          <ac:chgData name="Levi Cavalcanti" userId="0cb643cc2eff1b7b" providerId="LiveId" clId="{B62FE4EA-2A77-4FF3-8811-351B1827D572}" dt="2020-11-21T03:10:52.391" v="317" actId="478"/>
          <ac:spMkLst>
            <pc:docMk/>
            <pc:sldMk cId="4209906723" sldId="354"/>
            <ac:spMk id="12" creationId="{1DC397C0-1280-4E43-9295-117D3C5698E9}"/>
          </ac:spMkLst>
        </pc:spChg>
        <pc:picChg chg="del">
          <ac:chgData name="Levi Cavalcanti" userId="0cb643cc2eff1b7b" providerId="LiveId" clId="{B62FE4EA-2A77-4FF3-8811-351B1827D572}" dt="2020-11-21T03:04:17.788" v="212" actId="478"/>
          <ac:picMkLst>
            <pc:docMk/>
            <pc:sldMk cId="4209906723" sldId="354"/>
            <ac:picMk id="1026" creationId="{23D8C2EA-FFFD-4937-B196-D013CA20BFD4}"/>
          </ac:picMkLst>
        </pc:picChg>
        <pc:picChg chg="add mod">
          <ac:chgData name="Levi Cavalcanti" userId="0cb643cc2eff1b7b" providerId="LiveId" clId="{B62FE4EA-2A77-4FF3-8811-351B1827D572}" dt="2020-11-21T03:26:03.078" v="455" actId="1076"/>
          <ac:picMkLst>
            <pc:docMk/>
            <pc:sldMk cId="4209906723" sldId="354"/>
            <ac:picMk id="3074" creationId="{6B67F293-AD8C-48A8-A735-249631284C25}"/>
          </ac:picMkLst>
        </pc:picChg>
        <pc:picChg chg="add mod">
          <ac:chgData name="Levi Cavalcanti" userId="0cb643cc2eff1b7b" providerId="LiveId" clId="{B62FE4EA-2A77-4FF3-8811-351B1827D572}" dt="2020-11-21T03:26:06.189" v="456" actId="14100"/>
          <ac:picMkLst>
            <pc:docMk/>
            <pc:sldMk cId="4209906723" sldId="354"/>
            <ac:picMk id="3076" creationId="{0BE7CC06-CBA9-4C64-8AE8-E4E057845091}"/>
          </ac:picMkLst>
        </pc:picChg>
      </pc:sldChg>
      <pc:sldChg chg="addSp delSp modSp mod">
        <pc:chgData name="Levi Cavalcanti" userId="0cb643cc2eff1b7b" providerId="LiveId" clId="{B62FE4EA-2A77-4FF3-8811-351B1827D572}" dt="2020-11-21T03:12:05.016" v="336" actId="1036"/>
        <pc:sldMkLst>
          <pc:docMk/>
          <pc:sldMk cId="3415378835" sldId="355"/>
        </pc:sldMkLst>
        <pc:spChg chg="add mod">
          <ac:chgData name="Levi Cavalcanti" userId="0cb643cc2eff1b7b" providerId="LiveId" clId="{B62FE4EA-2A77-4FF3-8811-351B1827D572}" dt="2020-11-21T03:12:05.016" v="336" actId="1036"/>
          <ac:spMkLst>
            <pc:docMk/>
            <pc:sldMk cId="3415378835" sldId="355"/>
            <ac:spMk id="7" creationId="{979A749D-9E0E-41DC-9EAD-333376848456}"/>
          </ac:spMkLst>
        </pc:spChg>
        <pc:spChg chg="mod">
          <ac:chgData name="Levi Cavalcanti" userId="0cb643cc2eff1b7b" providerId="LiveId" clId="{B62FE4EA-2A77-4FF3-8811-351B1827D572}" dt="2020-11-21T03:02:40.336" v="152" actId="207"/>
          <ac:spMkLst>
            <pc:docMk/>
            <pc:sldMk cId="3415378835" sldId="355"/>
            <ac:spMk id="30" creationId="{E01529FC-AFDA-4ECA-AD32-E3AA1A48C886}"/>
          </ac:spMkLst>
        </pc:spChg>
        <pc:spChg chg="mod">
          <ac:chgData name="Levi Cavalcanti" userId="0cb643cc2eff1b7b" providerId="LiveId" clId="{B62FE4EA-2A77-4FF3-8811-351B1827D572}" dt="2020-11-21T03:10:43.715" v="316" actId="255"/>
          <ac:spMkLst>
            <pc:docMk/>
            <pc:sldMk cId="3415378835" sldId="355"/>
            <ac:spMk id="44" creationId="{9FC75960-A1D0-4060-8469-60D20B2E25FB}"/>
          </ac:spMkLst>
        </pc:spChg>
        <pc:picChg chg="add mod">
          <ac:chgData name="Levi Cavalcanti" userId="0cb643cc2eff1b7b" providerId="LiveId" clId="{B62FE4EA-2A77-4FF3-8811-351B1827D572}" dt="2020-11-21T03:01:57.728" v="148" actId="1440"/>
          <ac:picMkLst>
            <pc:docMk/>
            <pc:sldMk cId="3415378835" sldId="355"/>
            <ac:picMk id="8" creationId="{8882A9EF-A824-4BE5-8B47-8369A8E6216A}"/>
          </ac:picMkLst>
        </pc:picChg>
        <pc:picChg chg="del">
          <ac:chgData name="Levi Cavalcanti" userId="0cb643cc2eff1b7b" providerId="LiveId" clId="{B62FE4EA-2A77-4FF3-8811-351B1827D572}" dt="2020-11-21T03:01:48.838" v="145" actId="478"/>
          <ac:picMkLst>
            <pc:docMk/>
            <pc:sldMk cId="3415378835" sldId="355"/>
            <ac:picMk id="7170" creationId="{C5FB1296-51E7-4BFE-B2B0-4C3B5CD634BE}"/>
          </ac:picMkLst>
        </pc:picChg>
      </pc:sldChg>
      <pc:sldChg chg="addSp delSp modSp mod ord delAnim">
        <pc:chgData name="Levi Cavalcanti" userId="0cb643cc2eff1b7b" providerId="LiveId" clId="{B62FE4EA-2A77-4FF3-8811-351B1827D572}" dt="2020-11-21T18:25:38.045" v="1546"/>
        <pc:sldMkLst>
          <pc:docMk/>
          <pc:sldMk cId="2922966063" sldId="361"/>
        </pc:sldMkLst>
        <pc:spChg chg="del">
          <ac:chgData name="Levi Cavalcanti" userId="0cb643cc2eff1b7b" providerId="LiveId" clId="{B62FE4EA-2A77-4FF3-8811-351B1827D572}" dt="2020-11-21T03:38:38.261" v="579" actId="478"/>
          <ac:spMkLst>
            <pc:docMk/>
            <pc:sldMk cId="2922966063" sldId="361"/>
            <ac:spMk id="6" creationId="{70AB2FD0-A780-4BA3-8B61-2CB4F93A582B}"/>
          </ac:spMkLst>
        </pc:spChg>
        <pc:spChg chg="del">
          <ac:chgData name="Levi Cavalcanti" userId="0cb643cc2eff1b7b" providerId="LiveId" clId="{B62FE4EA-2A77-4FF3-8811-351B1827D572}" dt="2020-11-21T03:38:38.261" v="579" actId="478"/>
          <ac:spMkLst>
            <pc:docMk/>
            <pc:sldMk cId="2922966063" sldId="361"/>
            <ac:spMk id="7" creationId="{9928B9DE-8875-4CB3-B1D1-DB14B6F52976}"/>
          </ac:spMkLst>
        </pc:spChg>
        <pc:spChg chg="del">
          <ac:chgData name="Levi Cavalcanti" userId="0cb643cc2eff1b7b" providerId="LiveId" clId="{B62FE4EA-2A77-4FF3-8811-351B1827D572}" dt="2020-11-21T03:38:38.261" v="579" actId="478"/>
          <ac:spMkLst>
            <pc:docMk/>
            <pc:sldMk cId="2922966063" sldId="361"/>
            <ac:spMk id="8" creationId="{6C74FC52-8B04-4A56-A232-9CA681D27105}"/>
          </ac:spMkLst>
        </pc:spChg>
        <pc:spChg chg="del">
          <ac:chgData name="Levi Cavalcanti" userId="0cb643cc2eff1b7b" providerId="LiveId" clId="{B62FE4EA-2A77-4FF3-8811-351B1827D572}" dt="2020-11-21T03:38:38.261" v="579" actId="478"/>
          <ac:spMkLst>
            <pc:docMk/>
            <pc:sldMk cId="2922966063" sldId="361"/>
            <ac:spMk id="9" creationId="{1B0892AF-9D9E-412B-8D9F-F41B0351CEA4}"/>
          </ac:spMkLst>
        </pc:spChg>
        <pc:spChg chg="del">
          <ac:chgData name="Levi Cavalcanti" userId="0cb643cc2eff1b7b" providerId="LiveId" clId="{B62FE4EA-2A77-4FF3-8811-351B1827D572}" dt="2020-11-21T03:38:38.261" v="579" actId="478"/>
          <ac:spMkLst>
            <pc:docMk/>
            <pc:sldMk cId="2922966063" sldId="361"/>
            <ac:spMk id="10" creationId="{96436821-90A4-44F3-BF47-A354555CBB1B}"/>
          </ac:spMkLst>
        </pc:spChg>
        <pc:spChg chg="add mod">
          <ac:chgData name="Levi Cavalcanti" userId="0cb643cc2eff1b7b" providerId="LiveId" clId="{B62FE4EA-2A77-4FF3-8811-351B1827D572}" dt="2020-11-21T03:38:41.903" v="581"/>
          <ac:spMkLst>
            <pc:docMk/>
            <pc:sldMk cId="2922966063" sldId="361"/>
            <ac:spMk id="11" creationId="{D4C82C7B-02A5-49D6-B23F-DFD834CC86DC}"/>
          </ac:spMkLst>
        </pc:spChg>
        <pc:spChg chg="del">
          <ac:chgData name="Levi Cavalcanti" userId="0cb643cc2eff1b7b" providerId="LiveId" clId="{B62FE4EA-2A77-4FF3-8811-351B1827D572}" dt="2020-11-21T03:38:40.588" v="580" actId="478"/>
          <ac:spMkLst>
            <pc:docMk/>
            <pc:sldMk cId="2922966063" sldId="361"/>
            <ac:spMk id="12" creationId="{1DC397C0-1280-4E43-9295-117D3C5698E9}"/>
          </ac:spMkLst>
        </pc:spChg>
        <pc:spChg chg="add mod">
          <ac:chgData name="Levi Cavalcanti" userId="0cb643cc2eff1b7b" providerId="LiveId" clId="{B62FE4EA-2A77-4FF3-8811-351B1827D572}" dt="2020-11-21T03:54:43.025" v="735" actId="113"/>
          <ac:spMkLst>
            <pc:docMk/>
            <pc:sldMk cId="2922966063" sldId="361"/>
            <ac:spMk id="13" creationId="{5FB8ED07-56DB-41F5-85A7-B0428F191EAC}"/>
          </ac:spMkLst>
        </pc:spChg>
        <pc:spChg chg="add mod">
          <ac:chgData name="Levi Cavalcanti" userId="0cb643cc2eff1b7b" providerId="LiveId" clId="{B62FE4EA-2A77-4FF3-8811-351B1827D572}" dt="2020-11-21T03:53:42.095" v="727" actId="1076"/>
          <ac:spMkLst>
            <pc:docMk/>
            <pc:sldMk cId="2922966063" sldId="361"/>
            <ac:spMk id="14" creationId="{001154D9-F475-4E93-817D-57BE8FDCEC7C}"/>
          </ac:spMkLst>
        </pc:spChg>
        <pc:picChg chg="add mod">
          <ac:chgData name="Levi Cavalcanti" userId="0cb643cc2eff1b7b" providerId="LiveId" clId="{B62FE4EA-2A77-4FF3-8811-351B1827D572}" dt="2020-11-21T03:47:27.915" v="677" actId="14100"/>
          <ac:picMkLst>
            <pc:docMk/>
            <pc:sldMk cId="2922966063" sldId="361"/>
            <ac:picMk id="12290" creationId="{C77BAC2F-04B0-4AA6-81C6-42C705A6B709}"/>
          </ac:picMkLst>
        </pc:picChg>
      </pc:sldChg>
      <pc:sldChg chg="addSp delSp modSp mod">
        <pc:chgData name="Levi Cavalcanti" userId="0cb643cc2eff1b7b" providerId="LiveId" clId="{B62FE4EA-2A77-4FF3-8811-351B1827D572}" dt="2020-11-21T03:24:18.045" v="448" actId="14100"/>
        <pc:sldMkLst>
          <pc:docMk/>
          <pc:sldMk cId="2212652951" sldId="362"/>
        </pc:sldMkLst>
        <pc:spChg chg="del">
          <ac:chgData name="Levi Cavalcanti" userId="0cb643cc2eff1b7b" providerId="LiveId" clId="{B62FE4EA-2A77-4FF3-8811-351B1827D572}" dt="2020-11-21T03:12:17.348" v="338" actId="478"/>
          <ac:spMkLst>
            <pc:docMk/>
            <pc:sldMk cId="2212652951" sldId="362"/>
            <ac:spMk id="6" creationId="{4F09FA9A-60EE-4A0F-9F7C-E8FD69AA9F76}"/>
          </ac:spMkLst>
        </pc:spChg>
        <pc:spChg chg="add mod">
          <ac:chgData name="Levi Cavalcanti" userId="0cb643cc2eff1b7b" providerId="LiveId" clId="{B62FE4EA-2A77-4FF3-8811-351B1827D572}" dt="2020-11-21T03:12:27.893" v="340"/>
          <ac:spMkLst>
            <pc:docMk/>
            <pc:sldMk cId="2212652951" sldId="362"/>
            <ac:spMk id="7" creationId="{E36E1AD0-B782-4F81-837C-CE6DCD4FAA30}"/>
          </ac:spMkLst>
        </pc:spChg>
        <pc:spChg chg="del">
          <ac:chgData name="Levi Cavalcanti" userId="0cb643cc2eff1b7b" providerId="LiveId" clId="{B62FE4EA-2A77-4FF3-8811-351B1827D572}" dt="2020-11-21T03:12:15.131" v="337" actId="478"/>
          <ac:spMkLst>
            <pc:docMk/>
            <pc:sldMk cId="2212652951" sldId="362"/>
            <ac:spMk id="12" creationId="{1DC397C0-1280-4E43-9295-117D3C5698E9}"/>
          </ac:spMkLst>
        </pc:spChg>
        <pc:graphicFrameChg chg="add mod modGraphic">
          <ac:chgData name="Levi Cavalcanti" userId="0cb643cc2eff1b7b" providerId="LiveId" clId="{B62FE4EA-2A77-4FF3-8811-351B1827D572}" dt="2020-11-21T03:24:14.554" v="446" actId="1076"/>
          <ac:graphicFrameMkLst>
            <pc:docMk/>
            <pc:sldMk cId="2212652951" sldId="362"/>
            <ac:graphicFrameMk id="3" creationId="{11992989-ADF6-45D5-82C0-7470A579BCBB}"/>
          </ac:graphicFrameMkLst>
        </pc:graphicFrameChg>
        <pc:picChg chg="del">
          <ac:chgData name="Levi Cavalcanti" userId="0cb643cc2eff1b7b" providerId="LiveId" clId="{B62FE4EA-2A77-4FF3-8811-351B1827D572}" dt="2020-11-21T03:12:18.924" v="339" actId="478"/>
          <ac:picMkLst>
            <pc:docMk/>
            <pc:sldMk cId="2212652951" sldId="362"/>
            <ac:picMk id="2" creationId="{0C90591C-8A10-45E9-9456-0B73C282C368}"/>
          </ac:picMkLst>
        </pc:picChg>
        <pc:picChg chg="add del mod">
          <ac:chgData name="Levi Cavalcanti" userId="0cb643cc2eff1b7b" providerId="LiveId" clId="{B62FE4EA-2A77-4FF3-8811-351B1827D572}" dt="2020-11-21T03:23:02.307" v="434" actId="478"/>
          <ac:picMkLst>
            <pc:docMk/>
            <pc:sldMk cId="2212652951" sldId="362"/>
            <ac:picMk id="8" creationId="{0A57E39D-AC4E-4BED-BF66-9F73AF1AFE5F}"/>
          </ac:picMkLst>
        </pc:picChg>
        <pc:picChg chg="mod">
          <ac:chgData name="Levi Cavalcanti" userId="0cb643cc2eff1b7b" providerId="LiveId" clId="{B62FE4EA-2A77-4FF3-8811-351B1827D572}" dt="2020-11-21T03:16:16.685" v="383" actId="14100"/>
          <ac:picMkLst>
            <pc:docMk/>
            <pc:sldMk cId="2212652951" sldId="362"/>
            <ac:picMk id="9" creationId="{C07D2A78-E741-4C9C-9B16-B17CC9AF2737}"/>
          </ac:picMkLst>
        </pc:picChg>
        <pc:picChg chg="add del">
          <ac:chgData name="Levi Cavalcanti" userId="0cb643cc2eff1b7b" providerId="LiveId" clId="{B62FE4EA-2A77-4FF3-8811-351B1827D572}" dt="2020-11-21T03:22:28.093" v="432" actId="478"/>
          <ac:picMkLst>
            <pc:docMk/>
            <pc:sldMk cId="2212652951" sldId="362"/>
            <ac:picMk id="2050" creationId="{3905AD17-3848-4AA1-855E-E5798C936173}"/>
          </ac:picMkLst>
        </pc:picChg>
        <pc:picChg chg="add mod">
          <ac:chgData name="Levi Cavalcanti" userId="0cb643cc2eff1b7b" providerId="LiveId" clId="{B62FE4EA-2A77-4FF3-8811-351B1827D572}" dt="2020-11-21T03:24:18.045" v="448" actId="14100"/>
          <ac:picMkLst>
            <pc:docMk/>
            <pc:sldMk cId="2212652951" sldId="362"/>
            <ac:picMk id="2052" creationId="{8DE39DE1-7198-4883-BB81-DA6CA418BCF1}"/>
          </ac:picMkLst>
        </pc:picChg>
      </pc:sldChg>
      <pc:sldChg chg="addSp delSp modSp mod ord">
        <pc:chgData name="Levi Cavalcanti" userId="0cb643cc2eff1b7b" providerId="LiveId" clId="{B62FE4EA-2A77-4FF3-8811-351B1827D572}" dt="2020-11-21T18:02:44.507" v="1299"/>
        <pc:sldMkLst>
          <pc:docMk/>
          <pc:sldMk cId="4004375144" sldId="363"/>
        </pc:sldMkLst>
        <pc:spChg chg="add mod">
          <ac:chgData name="Levi Cavalcanti" userId="0cb643cc2eff1b7b" providerId="LiveId" clId="{B62FE4EA-2A77-4FF3-8811-351B1827D572}" dt="2020-11-21T16:55:53.657" v="787" actId="113"/>
          <ac:spMkLst>
            <pc:docMk/>
            <pc:sldMk cId="4004375144" sldId="363"/>
            <ac:spMk id="7" creationId="{5F16CCB4-ECA8-48C0-9A5D-57777A24E963}"/>
          </ac:spMkLst>
        </pc:spChg>
        <pc:spChg chg="del">
          <ac:chgData name="Levi Cavalcanti" userId="0cb643cc2eff1b7b" providerId="LiveId" clId="{B62FE4EA-2A77-4FF3-8811-351B1827D572}" dt="2020-11-21T03:39:02.163" v="588" actId="478"/>
          <ac:spMkLst>
            <pc:docMk/>
            <pc:sldMk cId="4004375144" sldId="363"/>
            <ac:spMk id="8" creationId="{208A2992-E00D-407D-8AAB-23C7629D82D5}"/>
          </ac:spMkLst>
        </pc:spChg>
        <pc:spChg chg="add mod">
          <ac:chgData name="Levi Cavalcanti" userId="0cb643cc2eff1b7b" providerId="LiveId" clId="{B62FE4EA-2A77-4FF3-8811-351B1827D572}" dt="2020-11-21T17:24:02.728" v="963" actId="1076"/>
          <ac:spMkLst>
            <pc:docMk/>
            <pc:sldMk cId="4004375144" sldId="363"/>
            <ac:spMk id="8" creationId="{2C0ABE44-49A4-4967-8183-0022A1F4BD24}"/>
          </ac:spMkLst>
        </pc:spChg>
        <pc:spChg chg="del mod">
          <ac:chgData name="Levi Cavalcanti" userId="0cb643cc2eff1b7b" providerId="LiveId" clId="{B62FE4EA-2A77-4FF3-8811-351B1827D572}" dt="2020-11-21T03:38:59.329" v="587" actId="478"/>
          <ac:spMkLst>
            <pc:docMk/>
            <pc:sldMk cId="4004375144" sldId="363"/>
            <ac:spMk id="10" creationId="{DDE10DA0-EC5E-45B1-9763-099B0797E862}"/>
          </ac:spMkLst>
        </pc:spChg>
        <pc:spChg chg="del">
          <ac:chgData name="Levi Cavalcanti" userId="0cb643cc2eff1b7b" providerId="LiveId" clId="{B62FE4EA-2A77-4FF3-8811-351B1827D572}" dt="2020-11-21T03:38:53.741" v="585" actId="478"/>
          <ac:spMkLst>
            <pc:docMk/>
            <pc:sldMk cId="4004375144" sldId="363"/>
            <ac:spMk id="11" creationId="{FC41D7FD-84E4-4A8E-ADBF-6E24486A5834}"/>
          </ac:spMkLst>
        </pc:spChg>
        <pc:spChg chg="add del mod">
          <ac:chgData name="Levi Cavalcanti" userId="0cb643cc2eff1b7b" providerId="LiveId" clId="{B62FE4EA-2A77-4FF3-8811-351B1827D572}" dt="2020-11-21T17:24:00.459" v="962" actId="478"/>
          <ac:spMkLst>
            <pc:docMk/>
            <pc:sldMk cId="4004375144" sldId="363"/>
            <ac:spMk id="12" creationId="{04DC090E-76C8-4D1D-AC93-E68BE5855CFD}"/>
          </ac:spMkLst>
        </pc:spChg>
        <pc:spChg chg="del">
          <ac:chgData name="Levi Cavalcanti" userId="0cb643cc2eff1b7b" providerId="LiveId" clId="{B62FE4EA-2A77-4FF3-8811-351B1827D572}" dt="2020-11-21T03:38:53.741" v="585" actId="478"/>
          <ac:spMkLst>
            <pc:docMk/>
            <pc:sldMk cId="4004375144" sldId="363"/>
            <ac:spMk id="36" creationId="{9FC5492C-E65D-4744-90A0-2B72F7807FA9}"/>
          </ac:spMkLst>
        </pc:spChg>
        <pc:picChg chg="del mod">
          <ac:chgData name="Levi Cavalcanti" userId="0cb643cc2eff1b7b" providerId="LiveId" clId="{B62FE4EA-2A77-4FF3-8811-351B1827D572}" dt="2020-11-21T04:07:02.385" v="752" actId="478"/>
          <ac:picMkLst>
            <pc:docMk/>
            <pc:sldMk cId="4004375144" sldId="363"/>
            <ac:picMk id="3" creationId="{141EF9B5-2188-4414-9BAC-686C8F1DEE77}"/>
          </ac:picMkLst>
        </pc:picChg>
        <pc:picChg chg="add mod">
          <ac:chgData name="Levi Cavalcanti" userId="0cb643cc2eff1b7b" providerId="LiveId" clId="{B62FE4EA-2A77-4FF3-8811-351B1827D572}" dt="2020-11-21T16:55:14.424" v="782" actId="1076"/>
          <ac:picMkLst>
            <pc:docMk/>
            <pc:sldMk cId="4004375144" sldId="363"/>
            <ac:picMk id="10242" creationId="{3CACA34E-4324-4A3C-8B0D-7D3F700B0628}"/>
          </ac:picMkLst>
        </pc:picChg>
      </pc:sldChg>
      <pc:sldChg chg="addSp delSp modSp mod ord">
        <pc:chgData name="Levi Cavalcanti" userId="0cb643cc2eff1b7b" providerId="LiveId" clId="{B62FE4EA-2A77-4FF3-8811-351B1827D572}" dt="2020-11-21T18:02:44.507" v="1299"/>
        <pc:sldMkLst>
          <pc:docMk/>
          <pc:sldMk cId="4236666741" sldId="364"/>
        </pc:sldMkLst>
        <pc:spChg chg="add del">
          <ac:chgData name="Levi Cavalcanti" userId="0cb643cc2eff1b7b" providerId="LiveId" clId="{B62FE4EA-2A77-4FF3-8811-351B1827D572}" dt="2020-11-21T17:08:58.229" v="814" actId="22"/>
          <ac:spMkLst>
            <pc:docMk/>
            <pc:sldMk cId="4236666741" sldId="364"/>
            <ac:spMk id="6" creationId="{C35DE02E-7496-4820-8D4C-B07A5DFB99CD}"/>
          </ac:spMkLst>
        </pc:spChg>
        <pc:spChg chg="add mod">
          <ac:chgData name="Levi Cavalcanti" userId="0cb643cc2eff1b7b" providerId="LiveId" clId="{B62FE4EA-2A77-4FF3-8811-351B1827D572}" dt="2020-11-21T17:16:54.510" v="902" actId="1076"/>
          <ac:spMkLst>
            <pc:docMk/>
            <pc:sldMk cId="4236666741" sldId="364"/>
            <ac:spMk id="8" creationId="{3ED2D438-DF46-4D25-AB74-2B88EC7DDE72}"/>
          </ac:spMkLst>
        </pc:spChg>
        <pc:spChg chg="del mod">
          <ac:chgData name="Levi Cavalcanti" userId="0cb643cc2eff1b7b" providerId="LiveId" clId="{B62FE4EA-2A77-4FF3-8811-351B1827D572}" dt="2020-11-21T03:39:16.776" v="597" actId="478"/>
          <ac:spMkLst>
            <pc:docMk/>
            <pc:sldMk cId="4236666741" sldId="364"/>
            <ac:spMk id="8" creationId="{E6A31F43-9940-479A-9DDA-BF72242639B4}"/>
          </ac:spMkLst>
        </pc:spChg>
        <pc:spChg chg="add mod">
          <ac:chgData name="Levi Cavalcanti" userId="0cb643cc2eff1b7b" providerId="LiveId" clId="{B62FE4EA-2A77-4FF3-8811-351B1827D572}" dt="2020-11-21T17:23:34.931" v="957" actId="20577"/>
          <ac:spMkLst>
            <pc:docMk/>
            <pc:sldMk cId="4236666741" sldId="364"/>
            <ac:spMk id="9" creationId="{EC98F7AB-9B83-4655-8C3F-FCF3DFE01DA1}"/>
          </ac:spMkLst>
        </pc:spChg>
        <pc:spChg chg="del">
          <ac:chgData name="Levi Cavalcanti" userId="0cb643cc2eff1b7b" providerId="LiveId" clId="{B62FE4EA-2A77-4FF3-8811-351B1827D572}" dt="2020-11-21T03:39:21.113" v="599" actId="478"/>
          <ac:spMkLst>
            <pc:docMk/>
            <pc:sldMk cId="4236666741" sldId="364"/>
            <ac:spMk id="10" creationId="{6A0FA430-E271-464A-9C38-7363E854643E}"/>
          </ac:spMkLst>
        </pc:spChg>
        <pc:spChg chg="add mod">
          <ac:chgData name="Levi Cavalcanti" userId="0cb643cc2eff1b7b" providerId="LiveId" clId="{B62FE4EA-2A77-4FF3-8811-351B1827D572}" dt="2020-11-21T17:15:22.102" v="896" actId="14100"/>
          <ac:spMkLst>
            <pc:docMk/>
            <pc:sldMk cId="4236666741" sldId="364"/>
            <ac:spMk id="10" creationId="{7FA0F0D6-E76F-408A-80EB-60FFB4B65256}"/>
          </ac:spMkLst>
        </pc:spChg>
        <pc:spChg chg="del">
          <ac:chgData name="Levi Cavalcanti" userId="0cb643cc2eff1b7b" providerId="LiveId" clId="{B62FE4EA-2A77-4FF3-8811-351B1827D572}" dt="2020-11-21T03:39:13.912" v="594" actId="478"/>
          <ac:spMkLst>
            <pc:docMk/>
            <pc:sldMk cId="4236666741" sldId="364"/>
            <ac:spMk id="12" creationId="{1DC397C0-1280-4E43-9295-117D3C5698E9}"/>
          </ac:spMkLst>
        </pc:spChg>
        <pc:picChg chg="add mod">
          <ac:chgData name="Levi Cavalcanti" userId="0cb643cc2eff1b7b" providerId="LiveId" clId="{B62FE4EA-2A77-4FF3-8811-351B1827D572}" dt="2020-11-21T17:16:58.779" v="903" actId="14100"/>
          <ac:picMkLst>
            <pc:docMk/>
            <pc:sldMk cId="4236666741" sldId="364"/>
            <ac:picMk id="11" creationId="{05CBB55F-992A-4DC0-B634-964CA4EB7425}"/>
          </ac:picMkLst>
        </pc:picChg>
        <pc:picChg chg="del">
          <ac:chgData name="Levi Cavalcanti" userId="0cb643cc2eff1b7b" providerId="LiveId" clId="{B62FE4EA-2A77-4FF3-8811-351B1827D572}" dt="2020-11-21T03:39:19.195" v="598" actId="478"/>
          <ac:picMkLst>
            <pc:docMk/>
            <pc:sldMk cId="4236666741" sldId="364"/>
            <ac:picMk id="6148" creationId="{DE3AD127-18F7-4F95-B548-3C3AC515769E}"/>
          </ac:picMkLst>
        </pc:picChg>
      </pc:sldChg>
      <pc:sldChg chg="addSp delSp modSp mod ord">
        <pc:chgData name="Levi Cavalcanti" userId="0cb643cc2eff1b7b" providerId="LiveId" clId="{B62FE4EA-2A77-4FF3-8811-351B1827D572}" dt="2020-11-21T18:25:35.789" v="1544"/>
        <pc:sldMkLst>
          <pc:docMk/>
          <pc:sldMk cId="1718519441" sldId="365"/>
        </pc:sldMkLst>
        <pc:spChg chg="del">
          <ac:chgData name="Levi Cavalcanti" userId="0cb643cc2eff1b7b" providerId="LiveId" clId="{B62FE4EA-2A77-4FF3-8811-351B1827D572}" dt="2020-11-21T03:38:19.755" v="576" actId="478"/>
          <ac:spMkLst>
            <pc:docMk/>
            <pc:sldMk cId="1718519441" sldId="365"/>
            <ac:spMk id="8" creationId="{06212436-6241-439D-A5DF-6679BE60AD07}"/>
          </ac:spMkLst>
        </pc:spChg>
        <pc:spChg chg="del">
          <ac:chgData name="Levi Cavalcanti" userId="0cb643cc2eff1b7b" providerId="LiveId" clId="{B62FE4EA-2A77-4FF3-8811-351B1827D572}" dt="2020-11-21T03:38:19.755" v="576" actId="478"/>
          <ac:spMkLst>
            <pc:docMk/>
            <pc:sldMk cId="1718519441" sldId="365"/>
            <ac:spMk id="11" creationId="{2461A833-7885-49E5-AA8F-A1D64F7543DE}"/>
          </ac:spMkLst>
        </pc:spChg>
        <pc:spChg chg="del">
          <ac:chgData name="Levi Cavalcanti" userId="0cb643cc2eff1b7b" providerId="LiveId" clId="{B62FE4EA-2A77-4FF3-8811-351B1827D572}" dt="2020-11-21T03:38:28.211" v="577" actId="478"/>
          <ac:spMkLst>
            <pc:docMk/>
            <pc:sldMk cId="1718519441" sldId="365"/>
            <ac:spMk id="12" creationId="{1DC397C0-1280-4E43-9295-117D3C5698E9}"/>
          </ac:spMkLst>
        </pc:spChg>
        <pc:spChg chg="add mod">
          <ac:chgData name="Levi Cavalcanti" userId="0cb643cc2eff1b7b" providerId="LiveId" clId="{B62FE4EA-2A77-4FF3-8811-351B1827D572}" dt="2020-11-21T03:38:31.316" v="578"/>
          <ac:spMkLst>
            <pc:docMk/>
            <pc:sldMk cId="1718519441" sldId="365"/>
            <ac:spMk id="13" creationId="{FD33D6D8-7A10-4E09-B066-098B791D8BFA}"/>
          </ac:spMkLst>
        </pc:spChg>
        <pc:spChg chg="add mod">
          <ac:chgData name="Levi Cavalcanti" userId="0cb643cc2eff1b7b" providerId="LiveId" clId="{B62FE4EA-2A77-4FF3-8811-351B1827D572}" dt="2020-11-21T03:53:17.648" v="712" actId="1076"/>
          <ac:spMkLst>
            <pc:docMk/>
            <pc:sldMk cId="1718519441" sldId="365"/>
            <ac:spMk id="14" creationId="{9C8F574F-A80E-4FBD-A767-06B0BC14AA8D}"/>
          </ac:spMkLst>
        </pc:spChg>
        <pc:spChg chg="add mod">
          <ac:chgData name="Levi Cavalcanti" userId="0cb643cc2eff1b7b" providerId="LiveId" clId="{B62FE4EA-2A77-4FF3-8811-351B1827D572}" dt="2020-11-21T03:42:10.897" v="647" actId="1076"/>
          <ac:spMkLst>
            <pc:docMk/>
            <pc:sldMk cId="1718519441" sldId="365"/>
            <ac:spMk id="15" creationId="{16453AEA-A742-4B68-9CEA-63C3C7AB8094}"/>
          </ac:spMkLst>
        </pc:spChg>
        <pc:grpChg chg="del">
          <ac:chgData name="Levi Cavalcanti" userId="0cb643cc2eff1b7b" providerId="LiveId" clId="{B62FE4EA-2A77-4FF3-8811-351B1827D572}" dt="2020-11-21T03:38:16.549" v="575" actId="478"/>
          <ac:grpSpMkLst>
            <pc:docMk/>
            <pc:sldMk cId="1718519441" sldId="365"/>
            <ac:grpSpMk id="3" creationId="{464EAFE4-BA78-4E23-BBAB-FC19B9324006}"/>
          </ac:grpSpMkLst>
        </pc:grpChg>
        <pc:grpChg chg="add mod">
          <ac:chgData name="Levi Cavalcanti" userId="0cb643cc2eff1b7b" providerId="LiveId" clId="{B62FE4EA-2A77-4FF3-8811-351B1827D572}" dt="2020-11-21T03:53:06.550" v="711" actId="164"/>
          <ac:grpSpMkLst>
            <pc:docMk/>
            <pc:sldMk cId="1718519441" sldId="365"/>
            <ac:grpSpMk id="10" creationId="{4B50EBAA-5451-4794-A083-EB59271DAE34}"/>
          </ac:grpSpMkLst>
        </pc:grpChg>
        <pc:picChg chg="del">
          <ac:chgData name="Levi Cavalcanti" userId="0cb643cc2eff1b7b" providerId="LiveId" clId="{B62FE4EA-2A77-4FF3-8811-351B1827D572}" dt="2020-11-21T03:38:19.755" v="576" actId="478"/>
          <ac:picMkLst>
            <pc:docMk/>
            <pc:sldMk cId="1718519441" sldId="365"/>
            <ac:picMk id="3074" creationId="{0DD88744-B9A7-443D-A7F6-F4A5E80D6A25}"/>
          </ac:picMkLst>
        </pc:picChg>
        <pc:picChg chg="add del">
          <ac:chgData name="Levi Cavalcanti" userId="0cb643cc2eff1b7b" providerId="LiveId" clId="{B62FE4EA-2A77-4FF3-8811-351B1827D572}" dt="2020-11-21T03:47:55.045" v="679" actId="478"/>
          <ac:picMkLst>
            <pc:docMk/>
            <pc:sldMk cId="1718519441" sldId="365"/>
            <ac:picMk id="13314" creationId="{CAE0F8BC-04D2-46AA-B0C8-69DB37DDE498}"/>
          </ac:picMkLst>
        </pc:picChg>
        <pc:picChg chg="add mod">
          <ac:chgData name="Levi Cavalcanti" userId="0cb643cc2eff1b7b" providerId="LiveId" clId="{B62FE4EA-2A77-4FF3-8811-351B1827D572}" dt="2020-11-21T03:49:59.698" v="693" actId="1076"/>
          <ac:picMkLst>
            <pc:docMk/>
            <pc:sldMk cId="1718519441" sldId="365"/>
            <ac:picMk id="13316" creationId="{2E350EB9-8250-4F5B-9FDA-49306FC7BB36}"/>
          </ac:picMkLst>
        </pc:picChg>
        <pc:picChg chg="add mod">
          <ac:chgData name="Levi Cavalcanti" userId="0cb643cc2eff1b7b" providerId="LiveId" clId="{B62FE4EA-2A77-4FF3-8811-351B1827D572}" dt="2020-11-21T03:53:06.550" v="711" actId="164"/>
          <ac:picMkLst>
            <pc:docMk/>
            <pc:sldMk cId="1718519441" sldId="365"/>
            <ac:picMk id="13318" creationId="{7C2B9FDA-DF95-4729-9BAC-625DC91775F7}"/>
          </ac:picMkLst>
        </pc:picChg>
        <pc:picChg chg="add mod">
          <ac:chgData name="Levi Cavalcanti" userId="0cb643cc2eff1b7b" providerId="LiveId" clId="{B62FE4EA-2A77-4FF3-8811-351B1827D572}" dt="2020-11-21T03:53:06.550" v="711" actId="164"/>
          <ac:picMkLst>
            <pc:docMk/>
            <pc:sldMk cId="1718519441" sldId="365"/>
            <ac:picMk id="13320" creationId="{592CF37F-04B4-4E59-B174-6694888A205A}"/>
          </ac:picMkLst>
        </pc:picChg>
      </pc:sldChg>
      <pc:sldChg chg="addSp delSp modSp mod">
        <pc:chgData name="Levi Cavalcanti" userId="0cb643cc2eff1b7b" providerId="LiveId" clId="{B62FE4EA-2A77-4FF3-8811-351B1827D572}" dt="2020-11-21T03:35:42.416" v="574" actId="1076"/>
        <pc:sldMkLst>
          <pc:docMk/>
          <pc:sldMk cId="1671535367" sldId="366"/>
        </pc:sldMkLst>
        <pc:spChg chg="del">
          <ac:chgData name="Levi Cavalcanti" userId="0cb643cc2eff1b7b" providerId="LiveId" clId="{B62FE4EA-2A77-4FF3-8811-351B1827D572}" dt="2020-11-21T03:28:14.064" v="484" actId="478"/>
          <ac:spMkLst>
            <pc:docMk/>
            <pc:sldMk cId="1671535367" sldId="366"/>
            <ac:spMk id="6" creationId="{E1F33487-6949-4AFE-84F0-38C1AE3002E4}"/>
          </ac:spMkLst>
        </pc:spChg>
        <pc:spChg chg="del">
          <ac:chgData name="Levi Cavalcanti" userId="0cb643cc2eff1b7b" providerId="LiveId" clId="{B62FE4EA-2A77-4FF3-8811-351B1827D572}" dt="2020-11-21T03:28:14.599" v="485" actId="478"/>
          <ac:spMkLst>
            <pc:docMk/>
            <pc:sldMk cId="1671535367" sldId="366"/>
            <ac:spMk id="7" creationId="{84BDE720-1EAD-414B-8A1F-41C711872CE2}"/>
          </ac:spMkLst>
        </pc:spChg>
        <pc:spChg chg="del mod">
          <ac:chgData name="Levi Cavalcanti" userId="0cb643cc2eff1b7b" providerId="LiveId" clId="{B62FE4EA-2A77-4FF3-8811-351B1827D572}" dt="2020-11-21T03:28:19.408" v="489" actId="478"/>
          <ac:spMkLst>
            <pc:docMk/>
            <pc:sldMk cId="1671535367" sldId="366"/>
            <ac:spMk id="9" creationId="{25534706-8B91-422F-8DED-5DB55885B0C6}"/>
          </ac:spMkLst>
        </pc:spChg>
        <pc:spChg chg="del">
          <ac:chgData name="Levi Cavalcanti" userId="0cb643cc2eff1b7b" providerId="LiveId" clId="{B62FE4EA-2A77-4FF3-8811-351B1827D572}" dt="2020-11-21T03:28:57.706" v="502" actId="478"/>
          <ac:spMkLst>
            <pc:docMk/>
            <pc:sldMk cId="1671535367" sldId="366"/>
            <ac:spMk id="12" creationId="{1DC397C0-1280-4E43-9295-117D3C5698E9}"/>
          </ac:spMkLst>
        </pc:spChg>
        <pc:spChg chg="add del mod">
          <ac:chgData name="Levi Cavalcanti" userId="0cb643cc2eff1b7b" providerId="LiveId" clId="{B62FE4EA-2A77-4FF3-8811-351B1827D572}" dt="2020-11-21T03:28:48.268" v="501" actId="478"/>
          <ac:spMkLst>
            <pc:docMk/>
            <pc:sldMk cId="1671535367" sldId="366"/>
            <ac:spMk id="14" creationId="{6ED3B770-DF63-45A6-8AC4-9A156B4400D1}"/>
          </ac:spMkLst>
        </pc:spChg>
        <pc:spChg chg="add mod">
          <ac:chgData name="Levi Cavalcanti" userId="0cb643cc2eff1b7b" providerId="LiveId" clId="{B62FE4EA-2A77-4FF3-8811-351B1827D572}" dt="2020-11-21T03:30:48.007" v="517" actId="14100"/>
          <ac:spMkLst>
            <pc:docMk/>
            <pc:sldMk cId="1671535367" sldId="366"/>
            <ac:spMk id="15" creationId="{EC4D7B28-53D1-49F3-B684-81BDE566193A}"/>
          </ac:spMkLst>
        </pc:spChg>
        <pc:spChg chg="add mod">
          <ac:chgData name="Levi Cavalcanti" userId="0cb643cc2eff1b7b" providerId="LiveId" clId="{B62FE4EA-2A77-4FF3-8811-351B1827D572}" dt="2020-11-21T03:28:58.868" v="503"/>
          <ac:spMkLst>
            <pc:docMk/>
            <pc:sldMk cId="1671535367" sldId="366"/>
            <ac:spMk id="16" creationId="{8BDE3031-1D92-443F-A929-92905DAB5F1E}"/>
          </ac:spMkLst>
        </pc:spChg>
        <pc:spChg chg="add mod">
          <ac:chgData name="Levi Cavalcanti" userId="0cb643cc2eff1b7b" providerId="LiveId" clId="{B62FE4EA-2A77-4FF3-8811-351B1827D572}" dt="2020-11-21T03:35:38.103" v="573" actId="14100"/>
          <ac:spMkLst>
            <pc:docMk/>
            <pc:sldMk cId="1671535367" sldId="366"/>
            <ac:spMk id="19" creationId="{45E1F082-40F1-4670-8EFF-20269FE51765}"/>
          </ac:spMkLst>
        </pc:spChg>
        <pc:graphicFrameChg chg="del mod">
          <ac:chgData name="Levi Cavalcanti" userId="0cb643cc2eff1b7b" providerId="LiveId" clId="{B62FE4EA-2A77-4FF3-8811-351B1827D572}" dt="2020-11-21T03:28:13.076" v="483" actId="478"/>
          <ac:graphicFrameMkLst>
            <pc:docMk/>
            <pc:sldMk cId="1671535367" sldId="366"/>
            <ac:graphicFrameMk id="4" creationId="{EBE9B986-9FE8-491B-9FCE-E58A60777681}"/>
          </ac:graphicFrameMkLst>
        </pc:graphicFrameChg>
        <pc:picChg chg="add mod">
          <ac:chgData name="Levi Cavalcanti" userId="0cb643cc2eff1b7b" providerId="LiveId" clId="{B62FE4EA-2A77-4FF3-8811-351B1827D572}" dt="2020-11-21T03:35:42.416" v="574" actId="1076"/>
          <ac:picMkLst>
            <pc:docMk/>
            <pc:sldMk cId="1671535367" sldId="366"/>
            <ac:picMk id="4098" creationId="{02BFD101-BF74-460B-B94E-0087081E299E}"/>
          </ac:picMkLst>
        </pc:picChg>
        <pc:cxnChg chg="del mod">
          <ac:chgData name="Levi Cavalcanti" userId="0cb643cc2eff1b7b" providerId="LiveId" clId="{B62FE4EA-2A77-4FF3-8811-351B1827D572}" dt="2020-11-21T03:28:18.019" v="488" actId="478"/>
          <ac:cxnSpMkLst>
            <pc:docMk/>
            <pc:sldMk cId="1671535367" sldId="366"/>
            <ac:cxnSpMk id="13" creationId="{876B901B-E5F5-4714-B343-2C8C38D319D3}"/>
          </ac:cxnSpMkLst>
        </pc:cxnChg>
        <pc:cxnChg chg="del mod">
          <ac:chgData name="Levi Cavalcanti" userId="0cb643cc2eff1b7b" providerId="LiveId" clId="{B62FE4EA-2A77-4FF3-8811-351B1827D572}" dt="2020-11-21T03:28:16.315" v="487" actId="478"/>
          <ac:cxnSpMkLst>
            <pc:docMk/>
            <pc:sldMk cId="1671535367" sldId="366"/>
            <ac:cxnSpMk id="20" creationId="{C0F6AB7A-59F1-4268-99F5-F5EEA8321D56}"/>
          </ac:cxnSpMkLst>
        </pc:cxnChg>
        <pc:cxnChg chg="del mod">
          <ac:chgData name="Levi Cavalcanti" userId="0cb643cc2eff1b7b" providerId="LiveId" clId="{B62FE4EA-2A77-4FF3-8811-351B1827D572}" dt="2020-11-21T03:28:20.216" v="490" actId="478"/>
          <ac:cxnSpMkLst>
            <pc:docMk/>
            <pc:sldMk cId="1671535367" sldId="366"/>
            <ac:cxnSpMk id="24" creationId="{7D784092-EFBB-49C6-ADC0-E90CEE8AD5ED}"/>
          </ac:cxnSpMkLst>
        </pc:cxnChg>
      </pc:sldChg>
      <pc:sldChg chg="addSp delSp modSp mod ord">
        <pc:chgData name="Levi Cavalcanti" userId="0cb643cc2eff1b7b" providerId="LiveId" clId="{B62FE4EA-2A77-4FF3-8811-351B1827D572}" dt="2020-11-21T18:03:22.432" v="1301"/>
        <pc:sldMkLst>
          <pc:docMk/>
          <pc:sldMk cId="2923290281" sldId="367"/>
        </pc:sldMkLst>
        <pc:spChg chg="del">
          <ac:chgData name="Levi Cavalcanti" userId="0cb643cc2eff1b7b" providerId="LiveId" clId="{B62FE4EA-2A77-4FF3-8811-351B1827D572}" dt="2020-11-21T03:39:35.516" v="609" actId="478"/>
          <ac:spMkLst>
            <pc:docMk/>
            <pc:sldMk cId="2923290281" sldId="367"/>
            <ac:spMk id="8" creationId="{0A49A7B7-BF1C-48C2-BE2E-3C384DB589D5}"/>
          </ac:spMkLst>
        </pc:spChg>
        <pc:spChg chg="add mod">
          <ac:chgData name="Levi Cavalcanti" userId="0cb643cc2eff1b7b" providerId="LiveId" clId="{B62FE4EA-2A77-4FF3-8811-351B1827D572}" dt="2020-11-21T03:39:39.419" v="612"/>
          <ac:spMkLst>
            <pc:docMk/>
            <pc:sldMk cId="2923290281" sldId="367"/>
            <ac:spMk id="9" creationId="{3979B783-F4C5-4AC9-956F-A4BFA7F1A533}"/>
          </ac:spMkLst>
        </pc:spChg>
        <pc:spChg chg="del mod">
          <ac:chgData name="Levi Cavalcanti" userId="0cb643cc2eff1b7b" providerId="LiveId" clId="{B62FE4EA-2A77-4FF3-8811-351B1827D572}" dt="2020-11-21T03:39:36.458" v="610" actId="478"/>
          <ac:spMkLst>
            <pc:docMk/>
            <pc:sldMk cId="2923290281" sldId="367"/>
            <ac:spMk id="10" creationId="{2CCF93C6-1000-4BA5-9731-AEB47D3C6F05}"/>
          </ac:spMkLst>
        </pc:spChg>
        <pc:spChg chg="del">
          <ac:chgData name="Levi Cavalcanti" userId="0cb643cc2eff1b7b" providerId="LiveId" clId="{B62FE4EA-2A77-4FF3-8811-351B1827D572}" dt="2020-11-21T03:39:38.067" v="611" actId="478"/>
          <ac:spMkLst>
            <pc:docMk/>
            <pc:sldMk cId="2923290281" sldId="367"/>
            <ac:spMk id="12" creationId="{1DC397C0-1280-4E43-9295-117D3C5698E9}"/>
          </ac:spMkLst>
        </pc:spChg>
        <pc:grpChg chg="add del mod">
          <ac:chgData name="Levi Cavalcanti" userId="0cb643cc2eff1b7b" providerId="LiveId" clId="{B62FE4EA-2A77-4FF3-8811-351B1827D572}" dt="2020-11-21T17:44:09.949" v="1061" actId="165"/>
          <ac:grpSpMkLst>
            <pc:docMk/>
            <pc:sldMk cId="2923290281" sldId="367"/>
            <ac:grpSpMk id="2" creationId="{315B2955-0BB2-40B2-B523-4BE53EBB0B04}"/>
          </ac:grpSpMkLst>
        </pc:grpChg>
        <pc:grpChg chg="add del mod">
          <ac:chgData name="Levi Cavalcanti" userId="0cb643cc2eff1b7b" providerId="LiveId" clId="{B62FE4EA-2A77-4FF3-8811-351B1827D572}" dt="2020-11-21T17:46:43.435" v="1092" actId="165"/>
          <ac:grpSpMkLst>
            <pc:docMk/>
            <pc:sldMk cId="2923290281" sldId="367"/>
            <ac:grpSpMk id="4" creationId="{B12C142C-B8CD-4545-9E96-534DA2A59EB7}"/>
          </ac:grpSpMkLst>
        </pc:grpChg>
        <pc:picChg chg="del">
          <ac:chgData name="Levi Cavalcanti" userId="0cb643cc2eff1b7b" providerId="LiveId" clId="{B62FE4EA-2A77-4FF3-8811-351B1827D572}" dt="2020-11-21T17:43:25.668" v="1056" actId="478"/>
          <ac:picMkLst>
            <pc:docMk/>
            <pc:sldMk cId="2923290281" sldId="367"/>
            <ac:picMk id="3" creationId="{4D9F6B79-55D7-4808-9A00-9706E80EBCAF}"/>
          </ac:picMkLst>
        </pc:picChg>
        <pc:picChg chg="add mod">
          <ac:chgData name="Levi Cavalcanti" userId="0cb643cc2eff1b7b" providerId="LiveId" clId="{B62FE4EA-2A77-4FF3-8811-351B1827D572}" dt="2020-11-21T17:52:44.002" v="1215" actId="14100"/>
          <ac:picMkLst>
            <pc:docMk/>
            <pc:sldMk cId="2923290281" sldId="367"/>
            <ac:picMk id="11" creationId="{357D85DF-D740-4E78-994F-6A65CE4220AB}"/>
          </ac:picMkLst>
        </pc:picChg>
        <pc:picChg chg="add del mod topLvl">
          <ac:chgData name="Levi Cavalcanti" userId="0cb643cc2eff1b7b" providerId="LiveId" clId="{B62FE4EA-2A77-4FF3-8811-351B1827D572}" dt="2020-11-21T17:47:52.572" v="1110" actId="478"/>
          <ac:picMkLst>
            <pc:docMk/>
            <pc:sldMk cId="2923290281" sldId="367"/>
            <ac:picMk id="6146" creationId="{586F2D26-50B7-48B4-AA6E-BC5CBAD176D7}"/>
          </ac:picMkLst>
        </pc:picChg>
        <pc:picChg chg="add del mod topLvl">
          <ac:chgData name="Levi Cavalcanti" userId="0cb643cc2eff1b7b" providerId="LiveId" clId="{B62FE4EA-2A77-4FF3-8811-351B1827D572}" dt="2020-11-21T17:47:55.580" v="1111" actId="478"/>
          <ac:picMkLst>
            <pc:docMk/>
            <pc:sldMk cId="2923290281" sldId="367"/>
            <ac:picMk id="6148" creationId="{70A0C6B6-B648-49F5-98EC-7FFAC687CCE4}"/>
          </ac:picMkLst>
        </pc:picChg>
        <pc:picChg chg="add mod">
          <ac:chgData name="Levi Cavalcanti" userId="0cb643cc2eff1b7b" providerId="LiveId" clId="{B62FE4EA-2A77-4FF3-8811-351B1827D572}" dt="2020-11-21T17:52:55.114" v="1220" actId="14100"/>
          <ac:picMkLst>
            <pc:docMk/>
            <pc:sldMk cId="2923290281" sldId="367"/>
            <ac:picMk id="6150" creationId="{F30A38A5-3E68-4F51-919E-18E4156690F5}"/>
          </ac:picMkLst>
        </pc:picChg>
        <pc:picChg chg="add mod">
          <ac:chgData name="Levi Cavalcanti" userId="0cb643cc2eff1b7b" providerId="LiveId" clId="{B62FE4EA-2A77-4FF3-8811-351B1827D572}" dt="2020-11-21T17:52:57.394" v="1221" actId="1076"/>
          <ac:picMkLst>
            <pc:docMk/>
            <pc:sldMk cId="2923290281" sldId="367"/>
            <ac:picMk id="6152" creationId="{B75EA87C-86AD-475B-BBD2-984AFB0DA9ED}"/>
          </ac:picMkLst>
        </pc:picChg>
        <pc:picChg chg="add mod">
          <ac:chgData name="Levi Cavalcanti" userId="0cb643cc2eff1b7b" providerId="LiveId" clId="{B62FE4EA-2A77-4FF3-8811-351B1827D572}" dt="2020-11-21T17:54:43.809" v="1237" actId="14100"/>
          <ac:picMkLst>
            <pc:docMk/>
            <pc:sldMk cId="2923290281" sldId="367"/>
            <ac:picMk id="6154" creationId="{3A83360C-E9ED-4146-A9A9-B0384830729D}"/>
          </ac:picMkLst>
        </pc:picChg>
        <pc:picChg chg="del">
          <ac:chgData name="Levi Cavalcanti" userId="0cb643cc2eff1b7b" providerId="LiveId" clId="{B62FE4EA-2A77-4FF3-8811-351B1827D572}" dt="2020-11-21T03:39:33.163" v="607" actId="478"/>
          <ac:picMkLst>
            <pc:docMk/>
            <pc:sldMk cId="2923290281" sldId="367"/>
            <ac:picMk id="8194" creationId="{1A02F05E-E07D-4793-973D-34E71B6F8A6A}"/>
          </ac:picMkLst>
        </pc:picChg>
      </pc:sldChg>
      <pc:sldChg chg="addSp delSp modSp mod ord">
        <pc:chgData name="Levi Cavalcanti" userId="0cb643cc2eff1b7b" providerId="LiveId" clId="{B62FE4EA-2A77-4FF3-8811-351B1827D572}" dt="2020-11-21T17:23:02.917" v="929"/>
        <pc:sldMkLst>
          <pc:docMk/>
          <pc:sldMk cId="2883609586" sldId="368"/>
        </pc:sldMkLst>
        <pc:spChg chg="add mod">
          <ac:chgData name="Levi Cavalcanti" userId="0cb643cc2eff1b7b" providerId="LiveId" clId="{B62FE4EA-2A77-4FF3-8811-351B1827D572}" dt="2020-11-21T17:19:46.922" v="916" actId="1076"/>
          <ac:spMkLst>
            <pc:docMk/>
            <pc:sldMk cId="2883609586" sldId="368"/>
            <ac:spMk id="7" creationId="{DD19525C-E955-43C8-90CE-57F642EE4F6E}"/>
          </ac:spMkLst>
        </pc:spChg>
        <pc:spChg chg="del mod">
          <ac:chgData name="Levi Cavalcanti" userId="0cb643cc2eff1b7b" providerId="LiveId" clId="{B62FE4EA-2A77-4FF3-8811-351B1827D572}" dt="2020-11-21T03:39:26.209" v="603" actId="478"/>
          <ac:spMkLst>
            <pc:docMk/>
            <pc:sldMk cId="2883609586" sldId="368"/>
            <ac:spMk id="8" creationId="{E6A31F43-9940-479A-9DDA-BF72242639B4}"/>
          </ac:spMkLst>
        </pc:spChg>
        <pc:spChg chg="add mod">
          <ac:chgData name="Levi Cavalcanti" userId="0cb643cc2eff1b7b" providerId="LiveId" clId="{B62FE4EA-2A77-4FF3-8811-351B1827D572}" dt="2020-11-21T03:39:29.498" v="605"/>
          <ac:spMkLst>
            <pc:docMk/>
            <pc:sldMk cId="2883609586" sldId="368"/>
            <ac:spMk id="9" creationId="{7E42AFB3-C135-4747-B7D2-B0106EE42219}"/>
          </ac:spMkLst>
        </pc:spChg>
        <pc:spChg chg="del">
          <ac:chgData name="Levi Cavalcanti" userId="0cb643cc2eff1b7b" providerId="LiveId" clId="{B62FE4EA-2A77-4FF3-8811-351B1827D572}" dt="2020-11-21T03:39:23.912" v="600" actId="478"/>
          <ac:spMkLst>
            <pc:docMk/>
            <pc:sldMk cId="2883609586" sldId="368"/>
            <ac:spMk id="10" creationId="{6A0FA430-E271-464A-9C38-7363E854643E}"/>
          </ac:spMkLst>
        </pc:spChg>
        <pc:spChg chg="del">
          <ac:chgData name="Levi Cavalcanti" userId="0cb643cc2eff1b7b" providerId="LiveId" clId="{B62FE4EA-2A77-4FF3-8811-351B1827D572}" dt="2020-11-21T03:39:28.013" v="604" actId="478"/>
          <ac:spMkLst>
            <pc:docMk/>
            <pc:sldMk cId="2883609586" sldId="368"/>
            <ac:spMk id="12" creationId="{1DC397C0-1280-4E43-9295-117D3C5698E9}"/>
          </ac:spMkLst>
        </pc:spChg>
        <pc:picChg chg="del">
          <ac:chgData name="Levi Cavalcanti" userId="0cb643cc2eff1b7b" providerId="LiveId" clId="{B62FE4EA-2A77-4FF3-8811-351B1827D572}" dt="2020-11-21T03:39:30.360" v="606" actId="478"/>
          <ac:picMkLst>
            <pc:docMk/>
            <pc:sldMk cId="2883609586" sldId="368"/>
            <ac:picMk id="2" creationId="{DD9EB1C2-E0C8-4AED-9B0F-7A73015F9BC7}"/>
          </ac:picMkLst>
        </pc:picChg>
        <pc:picChg chg="mod">
          <ac:chgData name="Levi Cavalcanti" userId="0cb643cc2eff1b7b" providerId="LiveId" clId="{B62FE4EA-2A77-4FF3-8811-351B1827D572}" dt="2020-11-21T17:20:25.081" v="926" actId="1076"/>
          <ac:picMkLst>
            <pc:docMk/>
            <pc:sldMk cId="2883609586" sldId="368"/>
            <ac:picMk id="3" creationId="{4D9F6B79-55D7-4808-9A00-9706E80EBCAF}"/>
          </ac:picMkLst>
        </pc:picChg>
        <pc:picChg chg="add mod">
          <ac:chgData name="Levi Cavalcanti" userId="0cb643cc2eff1b7b" providerId="LiveId" clId="{B62FE4EA-2A77-4FF3-8811-351B1827D572}" dt="2020-11-21T17:20:30.426" v="927" actId="14100"/>
          <ac:picMkLst>
            <pc:docMk/>
            <pc:sldMk cId="2883609586" sldId="368"/>
            <ac:picMk id="4098" creationId="{1FECF372-40C5-4CBC-A650-328BBCBD7E86}"/>
          </ac:picMkLst>
        </pc:picChg>
      </pc:sldChg>
      <pc:sldChg chg="addSp delSp modSp mod ord">
        <pc:chgData name="Levi Cavalcanti" userId="0cb643cc2eff1b7b" providerId="LiveId" clId="{B62FE4EA-2A77-4FF3-8811-351B1827D572}" dt="2020-11-21T18:03:22.432" v="1301"/>
        <pc:sldMkLst>
          <pc:docMk/>
          <pc:sldMk cId="2715863996" sldId="369"/>
        </pc:sldMkLst>
        <pc:spChg chg="del">
          <ac:chgData name="Levi Cavalcanti" userId="0cb643cc2eff1b7b" providerId="LiveId" clId="{B62FE4EA-2A77-4FF3-8811-351B1827D572}" dt="2020-11-21T03:39:41.888" v="613" actId="478"/>
          <ac:spMkLst>
            <pc:docMk/>
            <pc:sldMk cId="2715863996" sldId="369"/>
            <ac:spMk id="7" creationId="{E92B253F-97A7-4A56-B9BF-5B9DA2E37957}"/>
          </ac:spMkLst>
        </pc:spChg>
        <pc:spChg chg="del">
          <ac:chgData name="Levi Cavalcanti" userId="0cb643cc2eff1b7b" providerId="LiveId" clId="{B62FE4EA-2A77-4FF3-8811-351B1827D572}" dt="2020-11-21T03:39:46.313" v="616" actId="478"/>
          <ac:spMkLst>
            <pc:docMk/>
            <pc:sldMk cId="2715863996" sldId="369"/>
            <ac:spMk id="9" creationId="{F69E5732-F0C3-4D22-BF95-B1C05400C2C0}"/>
          </ac:spMkLst>
        </pc:spChg>
        <pc:spChg chg="add mod">
          <ac:chgData name="Levi Cavalcanti" userId="0cb643cc2eff1b7b" providerId="LiveId" clId="{B62FE4EA-2A77-4FF3-8811-351B1827D572}" dt="2020-11-21T03:39:44.890" v="615"/>
          <ac:spMkLst>
            <pc:docMk/>
            <pc:sldMk cId="2715863996" sldId="369"/>
            <ac:spMk id="10" creationId="{DAB6201E-1215-4A18-9D94-EEA789DF29E3}"/>
          </ac:spMkLst>
        </pc:spChg>
        <pc:spChg chg="del">
          <ac:chgData name="Levi Cavalcanti" userId="0cb643cc2eff1b7b" providerId="LiveId" clId="{B62FE4EA-2A77-4FF3-8811-351B1827D572}" dt="2020-11-21T03:39:47.260" v="617" actId="478"/>
          <ac:spMkLst>
            <pc:docMk/>
            <pc:sldMk cId="2715863996" sldId="369"/>
            <ac:spMk id="11" creationId="{8719306D-857B-4CA5-B2E4-72F959423327}"/>
          </ac:spMkLst>
        </pc:spChg>
        <pc:spChg chg="del">
          <ac:chgData name="Levi Cavalcanti" userId="0cb643cc2eff1b7b" providerId="LiveId" clId="{B62FE4EA-2A77-4FF3-8811-351B1827D572}" dt="2020-11-21T03:39:43.668" v="614" actId="478"/>
          <ac:spMkLst>
            <pc:docMk/>
            <pc:sldMk cId="2715863996" sldId="369"/>
            <ac:spMk id="12" creationId="{1DC397C0-1280-4E43-9295-117D3C5698E9}"/>
          </ac:spMkLst>
        </pc:spChg>
        <pc:spChg chg="del mod">
          <ac:chgData name="Levi Cavalcanti" userId="0cb643cc2eff1b7b" providerId="LiveId" clId="{B62FE4EA-2A77-4FF3-8811-351B1827D572}" dt="2020-11-21T03:39:48.958" v="619" actId="478"/>
          <ac:spMkLst>
            <pc:docMk/>
            <pc:sldMk cId="2715863996" sldId="369"/>
            <ac:spMk id="13" creationId="{4977E790-A0EF-439E-9938-EAED3FE449F4}"/>
          </ac:spMkLst>
        </pc:spChg>
        <pc:picChg chg="mod">
          <ac:chgData name="Levi Cavalcanti" userId="0cb643cc2eff1b7b" providerId="LiveId" clId="{B62FE4EA-2A77-4FF3-8811-351B1827D572}" dt="2020-11-21T17:49:51.170" v="1129" actId="14100"/>
          <ac:picMkLst>
            <pc:docMk/>
            <pc:sldMk cId="2715863996" sldId="369"/>
            <ac:picMk id="3" creationId="{4D9F6B79-55D7-4808-9A00-9706E80EBCAF}"/>
          </ac:picMkLst>
        </pc:picChg>
        <pc:picChg chg="add mod">
          <ac:chgData name="Levi Cavalcanti" userId="0cb643cc2eff1b7b" providerId="LiveId" clId="{B62FE4EA-2A77-4FF3-8811-351B1827D572}" dt="2020-11-21T17:55:19.857" v="1244" actId="14100"/>
          <ac:picMkLst>
            <pc:docMk/>
            <pc:sldMk cId="2715863996" sldId="369"/>
            <ac:picMk id="7" creationId="{F8AF05A1-C81A-4C4A-8945-DDCD697CA6FD}"/>
          </ac:picMkLst>
        </pc:picChg>
        <pc:picChg chg="add mod">
          <ac:chgData name="Levi Cavalcanti" userId="0cb643cc2eff1b7b" providerId="LiveId" clId="{B62FE4EA-2A77-4FF3-8811-351B1827D572}" dt="2020-11-21T17:55:16.385" v="1243" actId="14100"/>
          <ac:picMkLst>
            <pc:docMk/>
            <pc:sldMk cId="2715863996" sldId="369"/>
            <ac:picMk id="7170" creationId="{B582BE04-AA39-42FD-91BD-E5FE4E6BEAE7}"/>
          </ac:picMkLst>
        </pc:picChg>
        <pc:picChg chg="add mod">
          <ac:chgData name="Levi Cavalcanti" userId="0cb643cc2eff1b7b" providerId="LiveId" clId="{B62FE4EA-2A77-4FF3-8811-351B1827D572}" dt="2020-11-21T17:55:13.425" v="1242" actId="14100"/>
          <ac:picMkLst>
            <pc:docMk/>
            <pc:sldMk cId="2715863996" sldId="369"/>
            <ac:picMk id="7172" creationId="{F92F0EB5-9306-4401-B52D-20E707FB1D53}"/>
          </ac:picMkLst>
        </pc:picChg>
      </pc:sldChg>
      <pc:sldChg chg="addSp delSp modSp mod">
        <pc:chgData name="Levi Cavalcanti" userId="0cb643cc2eff1b7b" providerId="LiveId" clId="{B62FE4EA-2A77-4FF3-8811-351B1827D572}" dt="2020-11-21T18:34:30.599" v="1759" actId="1076"/>
        <pc:sldMkLst>
          <pc:docMk/>
          <pc:sldMk cId="1262451087" sldId="370"/>
        </pc:sldMkLst>
        <pc:spChg chg="add del">
          <ac:chgData name="Levi Cavalcanti" userId="0cb643cc2eff1b7b" providerId="LiveId" clId="{B62FE4EA-2A77-4FF3-8811-351B1827D572}" dt="2020-11-21T18:29:01.950" v="1551"/>
          <ac:spMkLst>
            <pc:docMk/>
            <pc:sldMk cId="1262451087" sldId="370"/>
            <ac:spMk id="5" creationId="{5884AD6F-758C-47F6-BD01-35ACB01DBCAC}"/>
          </ac:spMkLst>
        </pc:spChg>
        <pc:spChg chg="add del mod">
          <ac:chgData name="Levi Cavalcanti" userId="0cb643cc2eff1b7b" providerId="LiveId" clId="{B62FE4EA-2A77-4FF3-8811-351B1827D572}" dt="2020-11-21T17:27:27.520" v="997"/>
          <ac:spMkLst>
            <pc:docMk/>
            <pc:sldMk cId="1262451087" sldId="370"/>
            <ac:spMk id="7" creationId="{1DF6BD26-2FEF-49D1-A09B-4E610124B437}"/>
          </ac:spMkLst>
        </pc:spChg>
        <pc:spChg chg="del">
          <ac:chgData name="Levi Cavalcanti" userId="0cb643cc2eff1b7b" providerId="LiveId" clId="{B62FE4EA-2A77-4FF3-8811-351B1827D572}" dt="2020-11-21T03:39:55.742" v="624" actId="478"/>
          <ac:spMkLst>
            <pc:docMk/>
            <pc:sldMk cId="1262451087" sldId="370"/>
            <ac:spMk id="7" creationId="{6AEF585D-BA12-4717-A966-F21A2EC9A315}"/>
          </ac:spMkLst>
        </pc:spChg>
        <pc:spChg chg="add del mod">
          <ac:chgData name="Levi Cavalcanti" userId="0cb643cc2eff1b7b" providerId="LiveId" clId="{B62FE4EA-2A77-4FF3-8811-351B1827D572}" dt="2020-11-21T18:28:55.633" v="1548" actId="478"/>
          <ac:spMkLst>
            <pc:docMk/>
            <pc:sldMk cId="1262451087" sldId="370"/>
            <ac:spMk id="8" creationId="{A9E50D8D-B12E-4F12-9CD2-BD1FF47CB8DB}"/>
          </ac:spMkLst>
        </pc:spChg>
        <pc:spChg chg="del mod">
          <ac:chgData name="Levi Cavalcanti" userId="0cb643cc2eff1b7b" providerId="LiveId" clId="{B62FE4EA-2A77-4FF3-8811-351B1827D572}" dt="2020-11-21T03:39:54.593" v="623" actId="478"/>
          <ac:spMkLst>
            <pc:docMk/>
            <pc:sldMk cId="1262451087" sldId="370"/>
            <ac:spMk id="8" creationId="{C26E8717-AF79-4D97-AFCF-C302FE5D2C32}"/>
          </ac:spMkLst>
        </pc:spChg>
        <pc:spChg chg="add del">
          <ac:chgData name="Levi Cavalcanti" userId="0cb643cc2eff1b7b" providerId="LiveId" clId="{B62FE4EA-2A77-4FF3-8811-351B1827D572}" dt="2020-11-21T17:27:33.815" v="1001" actId="22"/>
          <ac:spMkLst>
            <pc:docMk/>
            <pc:sldMk cId="1262451087" sldId="370"/>
            <ac:spMk id="9" creationId="{3ED5E38C-A712-4364-B988-9BABD36A345C}"/>
          </ac:spMkLst>
        </pc:spChg>
        <pc:spChg chg="add del mod">
          <ac:chgData name="Levi Cavalcanti" userId="0cb643cc2eff1b7b" providerId="LiveId" clId="{B62FE4EA-2A77-4FF3-8811-351B1827D572}" dt="2020-11-21T18:28:57.915" v="1549" actId="478"/>
          <ac:spMkLst>
            <pc:docMk/>
            <pc:sldMk cId="1262451087" sldId="370"/>
            <ac:spMk id="11" creationId="{589BC3F5-A854-493F-873B-0DBCB43675A0}"/>
          </ac:spMkLst>
        </pc:spChg>
        <pc:spChg chg="add mod">
          <ac:chgData name="Levi Cavalcanti" userId="0cb643cc2eff1b7b" providerId="LiveId" clId="{B62FE4EA-2A77-4FF3-8811-351B1827D572}" dt="2020-11-21T18:34:15.847" v="1756" actId="1076"/>
          <ac:spMkLst>
            <pc:docMk/>
            <pc:sldMk cId="1262451087" sldId="370"/>
            <ac:spMk id="14" creationId="{232475C8-9D00-4582-8878-6340FE4D9D60}"/>
          </ac:spMkLst>
        </pc:spChg>
        <pc:spChg chg="add mod">
          <ac:chgData name="Levi Cavalcanti" userId="0cb643cc2eff1b7b" providerId="LiveId" clId="{B62FE4EA-2A77-4FF3-8811-351B1827D572}" dt="2020-11-21T18:34:30.599" v="1759" actId="1076"/>
          <ac:spMkLst>
            <pc:docMk/>
            <pc:sldMk cId="1262451087" sldId="370"/>
            <ac:spMk id="15" creationId="{A05AFFE3-06C0-4D70-B9B3-E57A6869DCB4}"/>
          </ac:spMkLst>
        </pc:spChg>
        <pc:picChg chg="del">
          <ac:chgData name="Levi Cavalcanti" userId="0cb643cc2eff1b7b" providerId="LiveId" clId="{B62FE4EA-2A77-4FF3-8811-351B1827D572}" dt="2020-11-21T03:39:50.766" v="620" actId="478"/>
          <ac:picMkLst>
            <pc:docMk/>
            <pc:sldMk cId="1262451087" sldId="370"/>
            <ac:picMk id="3" creationId="{2AD5D9C1-88DD-4F1A-95D4-507C99152AB7}"/>
          </ac:picMkLst>
        </pc:picChg>
        <pc:picChg chg="del mod">
          <ac:chgData name="Levi Cavalcanti" userId="0cb643cc2eff1b7b" providerId="LiveId" clId="{B62FE4EA-2A77-4FF3-8811-351B1827D572}" dt="2020-11-21T18:32:33.718" v="1731" actId="478"/>
          <ac:picMkLst>
            <pc:docMk/>
            <pc:sldMk cId="1262451087" sldId="370"/>
            <ac:picMk id="1026" creationId="{9A428686-4BDB-4A0E-A9E3-F94A95FEBFF1}"/>
          </ac:picMkLst>
        </pc:picChg>
        <pc:picChg chg="add del mod">
          <ac:chgData name="Levi Cavalcanti" userId="0cb643cc2eff1b7b" providerId="LiveId" clId="{B62FE4EA-2A77-4FF3-8811-351B1827D572}" dt="2020-11-21T18:32:46.620" v="1735" actId="478"/>
          <ac:picMkLst>
            <pc:docMk/>
            <pc:sldMk cId="1262451087" sldId="370"/>
            <ac:picMk id="11267" creationId="{CA2F70FE-80C6-445A-BEB1-B30A2D55D867}"/>
          </ac:picMkLst>
        </pc:picChg>
        <pc:picChg chg="add mod">
          <ac:chgData name="Levi Cavalcanti" userId="0cb643cc2eff1b7b" providerId="LiveId" clId="{B62FE4EA-2A77-4FF3-8811-351B1827D572}" dt="2020-11-21T18:34:22.599" v="1758" actId="1076"/>
          <ac:picMkLst>
            <pc:docMk/>
            <pc:sldMk cId="1262451087" sldId="370"/>
            <ac:picMk id="11269" creationId="{BE98C440-2DE6-4785-97BD-E9655C9740BC}"/>
          </ac:picMkLst>
        </pc:picChg>
      </pc:sldChg>
      <pc:sldChg chg="addSp delSp modSp del mod">
        <pc:chgData name="Levi Cavalcanti" userId="0cb643cc2eff1b7b" providerId="LiveId" clId="{B62FE4EA-2A77-4FF3-8811-351B1827D572}" dt="2020-11-21T18:38:06.147" v="1773" actId="47"/>
        <pc:sldMkLst>
          <pc:docMk/>
          <pc:sldMk cId="2256448641" sldId="371"/>
        </pc:sldMkLst>
        <pc:spChg chg="add del mod">
          <ac:chgData name="Levi Cavalcanti" userId="0cb643cc2eff1b7b" providerId="LiveId" clId="{B62FE4EA-2A77-4FF3-8811-351B1827D572}" dt="2020-11-21T18:37:36.891" v="1766" actId="21"/>
          <ac:spMkLst>
            <pc:docMk/>
            <pc:sldMk cId="2256448641" sldId="371"/>
            <ac:spMk id="2" creationId="{D8ED9293-726B-4B3D-A718-EAF50D4F88D2}"/>
          </ac:spMkLst>
        </pc:spChg>
        <pc:spChg chg="add del mod">
          <ac:chgData name="Levi Cavalcanti" userId="0cb643cc2eff1b7b" providerId="LiveId" clId="{B62FE4EA-2A77-4FF3-8811-351B1827D572}" dt="2020-11-21T18:21:19.228" v="1348" actId="478"/>
          <ac:spMkLst>
            <pc:docMk/>
            <pc:sldMk cId="2256448641" sldId="371"/>
            <ac:spMk id="3" creationId="{2DB8EA1E-E511-4FDF-B7CB-74F79B3C4A7C}"/>
          </ac:spMkLst>
        </pc:spChg>
        <pc:spChg chg="add del">
          <ac:chgData name="Levi Cavalcanti" userId="0cb643cc2eff1b7b" providerId="LiveId" clId="{B62FE4EA-2A77-4FF3-8811-351B1827D572}" dt="2020-11-21T18:21:28.593" v="1350"/>
          <ac:spMkLst>
            <pc:docMk/>
            <pc:sldMk cId="2256448641" sldId="371"/>
            <ac:spMk id="5" creationId="{2D8E783F-AA21-4B0B-AFBA-AD5455560BCB}"/>
          </ac:spMkLst>
        </pc:spChg>
        <pc:spChg chg="add del mod">
          <ac:chgData name="Levi Cavalcanti" userId="0cb643cc2eff1b7b" providerId="LiveId" clId="{B62FE4EA-2A77-4FF3-8811-351B1827D572}" dt="2020-11-21T18:22:05.391" v="1356" actId="478"/>
          <ac:spMkLst>
            <pc:docMk/>
            <pc:sldMk cId="2256448641" sldId="371"/>
            <ac:spMk id="7" creationId="{73F4D42F-63FF-48FE-A787-671AE5F24E51}"/>
          </ac:spMkLst>
        </pc:spChg>
        <pc:spChg chg="del mod">
          <ac:chgData name="Levi Cavalcanti" userId="0cb643cc2eff1b7b" providerId="LiveId" clId="{B62FE4EA-2A77-4FF3-8811-351B1827D572}" dt="2020-11-21T03:06:07.052" v="227" actId="478"/>
          <ac:spMkLst>
            <pc:docMk/>
            <pc:sldMk cId="2256448641" sldId="371"/>
            <ac:spMk id="12" creationId="{5E250D8E-5925-49F1-8673-E92C67B61718}"/>
          </ac:spMkLst>
        </pc:spChg>
        <pc:spChg chg="del">
          <ac:chgData name="Levi Cavalcanti" userId="0cb643cc2eff1b7b" providerId="LiveId" clId="{B62FE4EA-2A77-4FF3-8811-351B1827D572}" dt="2020-11-21T03:06:08.458" v="228" actId="478"/>
          <ac:spMkLst>
            <pc:docMk/>
            <pc:sldMk cId="2256448641" sldId="371"/>
            <ac:spMk id="14" creationId="{A1F43E00-6C28-4005-B7C3-79B8B6E4B9BC}"/>
          </ac:spMkLst>
        </pc:spChg>
        <pc:spChg chg="mod">
          <ac:chgData name="Levi Cavalcanti" userId="0cb643cc2eff1b7b" providerId="LiveId" clId="{B62FE4EA-2A77-4FF3-8811-351B1827D572}" dt="2020-11-21T03:06:19.755" v="243" actId="20577"/>
          <ac:spMkLst>
            <pc:docMk/>
            <pc:sldMk cId="2256448641" sldId="371"/>
            <ac:spMk id="16" creationId="{398559E2-E3BD-4E6F-926B-0FF3D84A8BC1}"/>
          </ac:spMkLst>
        </pc:spChg>
        <pc:picChg chg="del">
          <ac:chgData name="Levi Cavalcanti" userId="0cb643cc2eff1b7b" providerId="LiveId" clId="{B62FE4EA-2A77-4FF3-8811-351B1827D572}" dt="2020-11-21T03:06:04.021" v="224" actId="478"/>
          <ac:picMkLst>
            <pc:docMk/>
            <pc:sldMk cId="2256448641" sldId="371"/>
            <ac:picMk id="15" creationId="{36CBA3BA-559A-4BC6-8C79-326074695CD4}"/>
          </ac:picMkLst>
        </pc:picChg>
        <pc:picChg chg="del">
          <ac:chgData name="Levi Cavalcanti" userId="0cb643cc2eff1b7b" providerId="LiveId" clId="{B62FE4EA-2A77-4FF3-8811-351B1827D572}" dt="2020-11-21T03:06:04.896" v="225" actId="478"/>
          <ac:picMkLst>
            <pc:docMk/>
            <pc:sldMk cId="2256448641" sldId="371"/>
            <ac:picMk id="5122" creationId="{43E42DAC-ECDB-4371-AA6B-CB9E629D285B}"/>
          </ac:picMkLst>
        </pc:picChg>
      </pc:sldChg>
      <pc:sldChg chg="addSp delSp modSp mod ord">
        <pc:chgData name="Levi Cavalcanti" userId="0cb643cc2eff1b7b" providerId="LiveId" clId="{B62FE4EA-2A77-4FF3-8811-351B1827D572}" dt="2020-11-21T18:02:44.507" v="1299"/>
        <pc:sldMkLst>
          <pc:docMk/>
          <pc:sldMk cId="2443615433" sldId="372"/>
        </pc:sldMkLst>
        <pc:spChg chg="add del mod">
          <ac:chgData name="Levi Cavalcanti" userId="0cb643cc2eff1b7b" providerId="LiveId" clId="{B62FE4EA-2A77-4FF3-8811-351B1827D572}" dt="2020-11-21T17:23:50.024" v="958" actId="478"/>
          <ac:spMkLst>
            <pc:docMk/>
            <pc:sldMk cId="2443615433" sldId="372"/>
            <ac:spMk id="7" creationId="{726E517F-856F-4459-A379-4D00C9D1993D}"/>
          </ac:spMkLst>
        </pc:spChg>
        <pc:spChg chg="del">
          <ac:chgData name="Levi Cavalcanti" userId="0cb643cc2eff1b7b" providerId="LiveId" clId="{B62FE4EA-2A77-4FF3-8811-351B1827D572}" dt="2020-11-21T03:39:09.662" v="592" actId="478"/>
          <ac:spMkLst>
            <pc:docMk/>
            <pc:sldMk cId="2443615433" sldId="372"/>
            <ac:spMk id="8" creationId="{208A2992-E00D-407D-8AAB-23C7629D82D5}"/>
          </ac:spMkLst>
        </pc:spChg>
        <pc:spChg chg="add mod">
          <ac:chgData name="Levi Cavalcanti" userId="0cb643cc2eff1b7b" providerId="LiveId" clId="{B62FE4EA-2A77-4FF3-8811-351B1827D572}" dt="2020-11-21T17:23:50.879" v="959"/>
          <ac:spMkLst>
            <pc:docMk/>
            <pc:sldMk cId="2443615433" sldId="372"/>
            <ac:spMk id="8" creationId="{E47466C7-7CEF-47D0-8B60-CED433B61DB8}"/>
          </ac:spMkLst>
        </pc:spChg>
        <pc:spChg chg="del mod">
          <ac:chgData name="Levi Cavalcanti" userId="0cb643cc2eff1b7b" providerId="LiveId" clId="{B62FE4EA-2A77-4FF3-8811-351B1827D572}" dt="2020-11-21T03:39:08.007" v="591" actId="478"/>
          <ac:spMkLst>
            <pc:docMk/>
            <pc:sldMk cId="2443615433" sldId="372"/>
            <ac:spMk id="12" creationId="{FC33A4C7-D9C1-47A1-B377-C00BE97354FE}"/>
          </ac:spMkLst>
        </pc:spChg>
        <pc:picChg chg="del">
          <ac:chgData name="Levi Cavalcanti" userId="0cb643cc2eff1b7b" providerId="LiveId" clId="{B62FE4EA-2A77-4FF3-8811-351B1827D572}" dt="2020-11-21T17:06:58.360" v="806" actId="478"/>
          <ac:picMkLst>
            <pc:docMk/>
            <pc:sldMk cId="2443615433" sldId="372"/>
            <ac:picMk id="3" creationId="{141EF9B5-2188-4414-9BAC-686C8F1DEE77}"/>
          </ac:picMkLst>
        </pc:picChg>
        <pc:picChg chg="add mod">
          <ac:chgData name="Levi Cavalcanti" userId="0cb643cc2eff1b7b" providerId="LiveId" clId="{B62FE4EA-2A77-4FF3-8811-351B1827D572}" dt="2020-11-21T17:07:27.447" v="812" actId="14100"/>
          <ac:picMkLst>
            <pc:docMk/>
            <pc:sldMk cId="2443615433" sldId="372"/>
            <ac:picMk id="2050" creationId="{643F9A8A-A8A0-42D0-8175-DBCA55F6F8BE}"/>
          </ac:picMkLst>
        </pc:picChg>
        <pc:picChg chg="add mod">
          <ac:chgData name="Levi Cavalcanti" userId="0cb643cc2eff1b7b" providerId="LiveId" clId="{B62FE4EA-2A77-4FF3-8811-351B1827D572}" dt="2020-11-21T17:07:11.997" v="809" actId="1440"/>
          <ac:picMkLst>
            <pc:docMk/>
            <pc:sldMk cId="2443615433" sldId="372"/>
            <ac:picMk id="2052" creationId="{1A7D671E-38D9-488C-9EA7-FC5836B33561}"/>
          </ac:picMkLst>
        </pc:picChg>
      </pc:sldChg>
      <pc:sldChg chg="addSp delSp modSp add mod ord">
        <pc:chgData name="Levi Cavalcanti" userId="0cb643cc2eff1b7b" providerId="LiveId" clId="{B62FE4EA-2A77-4FF3-8811-351B1827D572}" dt="2020-11-21T18:04:47.150" v="1313" actId="1076"/>
        <pc:sldMkLst>
          <pc:docMk/>
          <pc:sldMk cId="1751330630" sldId="373"/>
        </pc:sldMkLst>
        <pc:spChg chg="mod">
          <ac:chgData name="Levi Cavalcanti" userId="0cb643cc2eff1b7b" providerId="LiveId" clId="{B62FE4EA-2A77-4FF3-8811-351B1827D572}" dt="2020-11-21T18:04:47.150" v="1313" actId="1076"/>
          <ac:spMkLst>
            <pc:docMk/>
            <pc:sldMk cId="1751330630" sldId="373"/>
            <ac:spMk id="8" creationId="{A9E50D8D-B12E-4F12-9CD2-BD1FF47CB8DB}"/>
          </ac:spMkLst>
        </pc:spChg>
        <pc:spChg chg="del">
          <ac:chgData name="Levi Cavalcanti" userId="0cb643cc2eff1b7b" providerId="LiveId" clId="{B62FE4EA-2A77-4FF3-8811-351B1827D572}" dt="2020-11-21T17:51:40.986" v="1205" actId="478"/>
          <ac:spMkLst>
            <pc:docMk/>
            <pc:sldMk cId="1751330630" sldId="373"/>
            <ac:spMk id="11" creationId="{589BC3F5-A854-493F-873B-0DBCB43675A0}"/>
          </ac:spMkLst>
        </pc:spChg>
        <pc:spChg chg="add mod">
          <ac:chgData name="Levi Cavalcanti" userId="0cb643cc2eff1b7b" providerId="LiveId" clId="{B62FE4EA-2A77-4FF3-8811-351B1827D572}" dt="2020-11-21T18:01:54.174" v="1296"/>
          <ac:spMkLst>
            <pc:docMk/>
            <pc:sldMk cId="1751330630" sldId="373"/>
            <ac:spMk id="13" creationId="{C786DB92-7E5B-4313-8B03-E8EDEA36B66F}"/>
          </ac:spMkLst>
        </pc:spChg>
        <pc:picChg chg="add mod">
          <ac:chgData name="Levi Cavalcanti" userId="0cb643cc2eff1b7b" providerId="LiveId" clId="{B62FE4EA-2A77-4FF3-8811-351B1827D572}" dt="2020-11-21T18:01:03.992" v="1281" actId="1076"/>
          <ac:picMkLst>
            <pc:docMk/>
            <pc:sldMk cId="1751330630" sldId="373"/>
            <ac:picMk id="9" creationId="{FD43F9E3-189B-421E-A8BE-129EA9F952F4}"/>
          </ac:picMkLst>
        </pc:picChg>
        <pc:picChg chg="add mod">
          <ac:chgData name="Levi Cavalcanti" userId="0cb643cc2eff1b7b" providerId="LiveId" clId="{B62FE4EA-2A77-4FF3-8811-351B1827D572}" dt="2020-11-21T18:01:33.380" v="1294" actId="1036"/>
          <ac:picMkLst>
            <pc:docMk/>
            <pc:sldMk cId="1751330630" sldId="373"/>
            <ac:picMk id="12" creationId="{3AB62DEB-4AD6-4302-B328-956E39DF1B80}"/>
          </ac:picMkLst>
        </pc:picChg>
        <pc:picChg chg="del mod">
          <ac:chgData name="Levi Cavalcanti" userId="0cb643cc2eff1b7b" providerId="LiveId" clId="{B62FE4EA-2A77-4FF3-8811-351B1827D572}" dt="2020-11-21T18:00:31.479" v="1271" actId="21"/>
          <ac:picMkLst>
            <pc:docMk/>
            <pc:sldMk cId="1751330630" sldId="373"/>
            <ac:picMk id="1026" creationId="{9A428686-4BDB-4A0E-A9E3-F94A95FEBFF1}"/>
          </ac:picMkLst>
        </pc:picChg>
        <pc:picChg chg="add mod">
          <ac:chgData name="Levi Cavalcanti" userId="0cb643cc2eff1b7b" providerId="LiveId" clId="{B62FE4EA-2A77-4FF3-8811-351B1827D572}" dt="2020-11-21T18:04:25.830" v="1308" actId="167"/>
          <ac:picMkLst>
            <pc:docMk/>
            <pc:sldMk cId="1751330630" sldId="373"/>
            <ac:picMk id="8194" creationId="{C97C9A07-FC5D-4B7A-A610-F204503889D6}"/>
          </ac:picMkLst>
        </pc:picChg>
      </pc:sldChg>
      <pc:sldChg chg="addSp delSp modSp add mod ord">
        <pc:chgData name="Levi Cavalcanti" userId="0cb643cc2eff1b7b" providerId="LiveId" clId="{B62FE4EA-2A77-4FF3-8811-351B1827D572}" dt="2020-11-21T18:25:07.774" v="1542"/>
        <pc:sldMkLst>
          <pc:docMk/>
          <pc:sldMk cId="445174848" sldId="374"/>
        </pc:sldMkLst>
        <pc:spChg chg="add del">
          <ac:chgData name="Levi Cavalcanti" userId="0cb643cc2eff1b7b" providerId="LiveId" clId="{B62FE4EA-2A77-4FF3-8811-351B1827D572}" dt="2020-11-21T18:20:16.237" v="1335"/>
          <ac:spMkLst>
            <pc:docMk/>
            <pc:sldMk cId="445174848" sldId="374"/>
            <ac:spMk id="3" creationId="{087F0F7B-01F2-48F1-AC52-6429E091D1B8}"/>
          </ac:spMkLst>
        </pc:spChg>
        <pc:spChg chg="add del">
          <ac:chgData name="Levi Cavalcanti" userId="0cb643cc2eff1b7b" providerId="LiveId" clId="{B62FE4EA-2A77-4FF3-8811-351B1827D572}" dt="2020-11-21T18:20:37.272" v="1337"/>
          <ac:spMkLst>
            <pc:docMk/>
            <pc:sldMk cId="445174848" sldId="374"/>
            <ac:spMk id="4" creationId="{5A3D7D9C-339E-479D-B4CD-E1F8DBE3A4D5}"/>
          </ac:spMkLst>
        </pc:spChg>
        <pc:spChg chg="add mod">
          <ac:chgData name="Levi Cavalcanti" userId="0cb643cc2eff1b7b" providerId="LiveId" clId="{B62FE4EA-2A77-4FF3-8811-351B1827D572}" dt="2020-11-21T18:24:48.393" v="1540" actId="208"/>
          <ac:spMkLst>
            <pc:docMk/>
            <pc:sldMk cId="445174848" sldId="374"/>
            <ac:spMk id="5" creationId="{55E9C2D3-1E96-40A1-8863-0CEAB6E6BB31}"/>
          </ac:spMkLst>
        </pc:spChg>
        <pc:spChg chg="add mod">
          <ac:chgData name="Levi Cavalcanti" userId="0cb643cc2eff1b7b" providerId="LiveId" clId="{B62FE4EA-2A77-4FF3-8811-351B1827D572}" dt="2020-11-21T18:24:23.610" v="1537" actId="1076"/>
          <ac:spMkLst>
            <pc:docMk/>
            <pc:sldMk cId="445174848" sldId="374"/>
            <ac:spMk id="9" creationId="{06DDA61F-17D5-4F48-896E-4C1697BDA56D}"/>
          </ac:spMkLst>
        </pc:spChg>
        <pc:spChg chg="del">
          <ac:chgData name="Levi Cavalcanti" userId="0cb643cc2eff1b7b" providerId="LiveId" clId="{B62FE4EA-2A77-4FF3-8811-351B1827D572}" dt="2020-11-21T18:11:26.740" v="1315" actId="478"/>
          <ac:spMkLst>
            <pc:docMk/>
            <pc:sldMk cId="445174848" sldId="374"/>
            <ac:spMk id="11" creationId="{589BC3F5-A854-493F-873B-0DBCB43675A0}"/>
          </ac:spMkLst>
        </pc:spChg>
        <pc:picChg chg="del">
          <ac:chgData name="Levi Cavalcanti" userId="0cb643cc2eff1b7b" providerId="LiveId" clId="{B62FE4EA-2A77-4FF3-8811-351B1827D572}" dt="2020-11-21T18:11:26.740" v="1315" actId="478"/>
          <ac:picMkLst>
            <pc:docMk/>
            <pc:sldMk cId="445174848" sldId="374"/>
            <ac:picMk id="1026" creationId="{9A428686-4BDB-4A0E-A9E3-F94A95FEBFF1}"/>
          </ac:picMkLst>
        </pc:picChg>
        <pc:picChg chg="add mod">
          <ac:chgData name="Levi Cavalcanti" userId="0cb643cc2eff1b7b" providerId="LiveId" clId="{B62FE4EA-2A77-4FF3-8811-351B1827D572}" dt="2020-11-21T18:24:20.749" v="1536" actId="14100"/>
          <ac:picMkLst>
            <pc:docMk/>
            <pc:sldMk cId="445174848" sldId="374"/>
            <ac:picMk id="9218" creationId="{85D97483-B80F-426F-8131-4CA9EBF93C43}"/>
          </ac:picMkLst>
        </pc:picChg>
      </pc:sldChg>
      <pc:sldChg chg="addSp delSp modSp add mod">
        <pc:chgData name="Levi Cavalcanti" userId="0cb643cc2eff1b7b" providerId="LiveId" clId="{B62FE4EA-2A77-4FF3-8811-351B1827D572}" dt="2020-11-21T18:57:03.593" v="1988" actId="1076"/>
        <pc:sldMkLst>
          <pc:docMk/>
          <pc:sldMk cId="1405414344" sldId="375"/>
        </pc:sldMkLst>
        <pc:spChg chg="add mod">
          <ac:chgData name="Levi Cavalcanti" userId="0cb643cc2eff1b7b" providerId="LiveId" clId="{B62FE4EA-2A77-4FF3-8811-351B1827D572}" dt="2020-11-21T18:37:53.871" v="1771" actId="14100"/>
          <ac:spMkLst>
            <pc:docMk/>
            <pc:sldMk cId="1405414344" sldId="375"/>
            <ac:spMk id="7" creationId="{23FC3E78-8F58-44B9-9919-5453664DEFAD}"/>
          </ac:spMkLst>
        </pc:spChg>
        <pc:spChg chg="mod">
          <ac:chgData name="Levi Cavalcanti" userId="0cb643cc2eff1b7b" providerId="LiveId" clId="{B62FE4EA-2A77-4FF3-8811-351B1827D572}" dt="2020-11-21T18:37:12.166" v="1761" actId="1076"/>
          <ac:spMkLst>
            <pc:docMk/>
            <pc:sldMk cId="1405414344" sldId="375"/>
            <ac:spMk id="8" creationId="{A9E50D8D-B12E-4F12-9CD2-BD1FF47CB8DB}"/>
          </ac:spMkLst>
        </pc:spChg>
        <pc:spChg chg="add mod">
          <ac:chgData name="Levi Cavalcanti" userId="0cb643cc2eff1b7b" providerId="LiveId" clId="{B62FE4EA-2A77-4FF3-8811-351B1827D572}" dt="2020-11-21T18:37:47.711" v="1769" actId="1076"/>
          <ac:spMkLst>
            <pc:docMk/>
            <pc:sldMk cId="1405414344" sldId="375"/>
            <ac:spMk id="9" creationId="{D25F0490-F06A-4833-B6D2-772D4F8BFB01}"/>
          </ac:spMkLst>
        </pc:spChg>
        <pc:spChg chg="mod">
          <ac:chgData name="Levi Cavalcanti" userId="0cb643cc2eff1b7b" providerId="LiveId" clId="{B62FE4EA-2A77-4FF3-8811-351B1827D572}" dt="2020-11-21T18:37:51.088" v="1770" actId="14100"/>
          <ac:spMkLst>
            <pc:docMk/>
            <pc:sldMk cId="1405414344" sldId="375"/>
            <ac:spMk id="11" creationId="{589BC3F5-A854-493F-873B-0DBCB43675A0}"/>
          </ac:spMkLst>
        </pc:spChg>
        <pc:picChg chg="add mod">
          <ac:chgData name="Levi Cavalcanti" userId="0cb643cc2eff1b7b" providerId="LiveId" clId="{B62FE4EA-2A77-4FF3-8811-351B1827D572}" dt="2020-11-21T18:57:03.593" v="1988" actId="1076"/>
          <ac:picMkLst>
            <pc:docMk/>
            <pc:sldMk cId="1405414344" sldId="375"/>
            <ac:picMk id="12" creationId="{9DD20233-FC41-425A-94A8-6B7E65BD2439}"/>
          </ac:picMkLst>
        </pc:picChg>
        <pc:picChg chg="del mod">
          <ac:chgData name="Levi Cavalcanti" userId="0cb643cc2eff1b7b" providerId="LiveId" clId="{B62FE4EA-2A77-4FF3-8811-351B1827D572}" dt="2020-11-21T18:56:56.812" v="1984" actId="478"/>
          <ac:picMkLst>
            <pc:docMk/>
            <pc:sldMk cId="1405414344" sldId="375"/>
            <ac:picMk id="1026" creationId="{9A428686-4BDB-4A0E-A9E3-F94A95FEBFF1}"/>
          </ac:picMkLst>
        </pc:picChg>
        <pc:picChg chg="add del">
          <ac:chgData name="Levi Cavalcanti" userId="0cb643cc2eff1b7b" providerId="LiveId" clId="{B62FE4EA-2A77-4FF3-8811-351B1827D572}" dt="2020-11-21T18:54:35.096" v="1975" actId="478"/>
          <ac:picMkLst>
            <pc:docMk/>
            <pc:sldMk cId="1405414344" sldId="375"/>
            <ac:picMk id="13314" creationId="{7C9CDCCB-CCB2-4449-8DB2-768776AD6C88}"/>
          </ac:picMkLst>
        </pc:picChg>
      </pc:sldChg>
      <pc:sldChg chg="addSp delSp modSp add mod ord">
        <pc:chgData name="Levi Cavalcanti" userId="0cb643cc2eff1b7b" providerId="LiveId" clId="{B62FE4EA-2A77-4FF3-8811-351B1827D572}" dt="2020-11-21T18:55:07.596" v="1977" actId="14100"/>
        <pc:sldMkLst>
          <pc:docMk/>
          <pc:sldMk cId="1692487679" sldId="376"/>
        </pc:sldMkLst>
        <pc:spChg chg="add del">
          <ac:chgData name="Levi Cavalcanti" userId="0cb643cc2eff1b7b" providerId="LiveId" clId="{B62FE4EA-2A77-4FF3-8811-351B1827D572}" dt="2020-11-21T18:40:58.262" v="1777" actId="22"/>
          <ac:spMkLst>
            <pc:docMk/>
            <pc:sldMk cId="1692487679" sldId="376"/>
            <ac:spMk id="8" creationId="{F422BEE1-357E-4019-851C-B68A09FE749A}"/>
          </ac:spMkLst>
        </pc:spChg>
        <pc:spChg chg="add mod">
          <ac:chgData name="Levi Cavalcanti" userId="0cb643cc2eff1b7b" providerId="LiveId" clId="{B62FE4EA-2A77-4FF3-8811-351B1827D572}" dt="2020-11-21T18:55:07.596" v="1977" actId="14100"/>
          <ac:spMkLst>
            <pc:docMk/>
            <pc:sldMk cId="1692487679" sldId="376"/>
            <ac:spMk id="11" creationId="{CF310C08-9A55-4C77-BD51-74D1032850AD}"/>
          </ac:spMkLst>
        </pc:spChg>
        <pc:spChg chg="add mod">
          <ac:chgData name="Levi Cavalcanti" userId="0cb643cc2eff1b7b" providerId="LiveId" clId="{B62FE4EA-2A77-4FF3-8811-351B1827D572}" dt="2020-11-21T18:45:14.301" v="1880" actId="14100"/>
          <ac:spMkLst>
            <pc:docMk/>
            <pc:sldMk cId="1692487679" sldId="376"/>
            <ac:spMk id="12" creationId="{3DE04ABF-9502-49CC-9CB1-92253D4EEC75}"/>
          </ac:spMkLst>
        </pc:spChg>
        <pc:spChg chg="add mod">
          <ac:chgData name="Levi Cavalcanti" userId="0cb643cc2eff1b7b" providerId="LiveId" clId="{B62FE4EA-2A77-4FF3-8811-351B1827D572}" dt="2020-11-21T18:45:01.477" v="1878" actId="1076"/>
          <ac:spMkLst>
            <pc:docMk/>
            <pc:sldMk cId="1692487679" sldId="376"/>
            <ac:spMk id="13" creationId="{A5536B82-A7C0-46A9-94F3-3B047C593E6B}"/>
          </ac:spMkLst>
        </pc:spChg>
        <pc:spChg chg="del">
          <ac:chgData name="Levi Cavalcanti" userId="0cb643cc2eff1b7b" providerId="LiveId" clId="{B62FE4EA-2A77-4FF3-8811-351B1827D572}" dt="2020-11-21T18:40:52.103" v="1775" actId="478"/>
          <ac:spMkLst>
            <pc:docMk/>
            <pc:sldMk cId="1692487679" sldId="376"/>
            <ac:spMk id="14" creationId="{232475C8-9D00-4582-8878-6340FE4D9D60}"/>
          </ac:spMkLst>
        </pc:spChg>
        <pc:spChg chg="del">
          <ac:chgData name="Levi Cavalcanti" userId="0cb643cc2eff1b7b" providerId="LiveId" clId="{B62FE4EA-2A77-4FF3-8811-351B1827D572}" dt="2020-11-21T18:40:52.103" v="1775" actId="478"/>
          <ac:spMkLst>
            <pc:docMk/>
            <pc:sldMk cId="1692487679" sldId="376"/>
            <ac:spMk id="15" creationId="{A05AFFE3-06C0-4D70-B9B3-E57A6869DCB4}"/>
          </ac:spMkLst>
        </pc:spChg>
        <pc:picChg chg="del">
          <ac:chgData name="Levi Cavalcanti" userId="0cb643cc2eff1b7b" providerId="LiveId" clId="{B62FE4EA-2A77-4FF3-8811-351B1827D572}" dt="2020-11-21T18:40:52.103" v="1775" actId="478"/>
          <ac:picMkLst>
            <pc:docMk/>
            <pc:sldMk cId="1692487679" sldId="376"/>
            <ac:picMk id="11269" creationId="{BE98C440-2DE6-4785-97BD-E9655C9740BC}"/>
          </ac:picMkLst>
        </pc:picChg>
        <pc:picChg chg="add mod">
          <ac:chgData name="Levi Cavalcanti" userId="0cb643cc2eff1b7b" providerId="LiveId" clId="{B62FE4EA-2A77-4FF3-8811-351B1827D572}" dt="2020-11-21T18:45:26.159" v="1881" actId="14100"/>
          <ac:picMkLst>
            <pc:docMk/>
            <pc:sldMk cId="1692487679" sldId="376"/>
            <ac:picMk id="12290" creationId="{8AC11254-BAC5-4151-91F9-A1DD1DB69A1C}"/>
          </ac:picMkLst>
        </pc:picChg>
      </pc:sldChg>
      <pc:sldChg chg="addSp delSp modSp add mod ord">
        <pc:chgData name="Levi Cavalcanti" userId="0cb643cc2eff1b7b" providerId="LiveId" clId="{B62FE4EA-2A77-4FF3-8811-351B1827D572}" dt="2020-11-21T18:53:16.070" v="1973"/>
        <pc:sldMkLst>
          <pc:docMk/>
          <pc:sldMk cId="1808575143" sldId="377"/>
        </pc:sldMkLst>
        <pc:spChg chg="add mod">
          <ac:chgData name="Levi Cavalcanti" userId="0cb643cc2eff1b7b" providerId="LiveId" clId="{B62FE4EA-2A77-4FF3-8811-351B1827D572}" dt="2020-11-21T18:51:40.955" v="1916" actId="1076"/>
          <ac:spMkLst>
            <pc:docMk/>
            <pc:sldMk cId="1808575143" sldId="377"/>
            <ac:spMk id="2" creationId="{58957507-60D2-436C-8051-6D9C4E2C8976}"/>
          </ac:spMkLst>
        </pc:spChg>
        <pc:spChg chg="del">
          <ac:chgData name="Levi Cavalcanti" userId="0cb643cc2eff1b7b" providerId="LiveId" clId="{B62FE4EA-2A77-4FF3-8811-351B1827D572}" dt="2020-11-21T18:48:49.700" v="1885" actId="478"/>
          <ac:spMkLst>
            <pc:docMk/>
            <pc:sldMk cId="1808575143" sldId="377"/>
            <ac:spMk id="7" creationId="{23FC3E78-8F58-44B9-9919-5453664DEFAD}"/>
          </ac:spMkLst>
        </pc:spChg>
        <pc:spChg chg="del">
          <ac:chgData name="Levi Cavalcanti" userId="0cb643cc2eff1b7b" providerId="LiveId" clId="{B62FE4EA-2A77-4FF3-8811-351B1827D572}" dt="2020-11-21T18:48:49.700" v="1885" actId="478"/>
          <ac:spMkLst>
            <pc:docMk/>
            <pc:sldMk cId="1808575143" sldId="377"/>
            <ac:spMk id="8" creationId="{A9E50D8D-B12E-4F12-9CD2-BD1FF47CB8DB}"/>
          </ac:spMkLst>
        </pc:spChg>
        <pc:spChg chg="del">
          <ac:chgData name="Levi Cavalcanti" userId="0cb643cc2eff1b7b" providerId="LiveId" clId="{B62FE4EA-2A77-4FF3-8811-351B1827D572}" dt="2020-11-21T18:48:49.700" v="1885" actId="478"/>
          <ac:spMkLst>
            <pc:docMk/>
            <pc:sldMk cId="1808575143" sldId="377"/>
            <ac:spMk id="9" creationId="{D25F0490-F06A-4833-B6D2-772D4F8BFB01}"/>
          </ac:spMkLst>
        </pc:spChg>
        <pc:spChg chg="del">
          <ac:chgData name="Levi Cavalcanti" userId="0cb643cc2eff1b7b" providerId="LiveId" clId="{B62FE4EA-2A77-4FF3-8811-351B1827D572}" dt="2020-11-21T18:48:49.700" v="1885" actId="478"/>
          <ac:spMkLst>
            <pc:docMk/>
            <pc:sldMk cId="1808575143" sldId="377"/>
            <ac:spMk id="11" creationId="{589BC3F5-A854-493F-873B-0DBCB43675A0}"/>
          </ac:spMkLst>
        </pc:spChg>
        <pc:spChg chg="add mod">
          <ac:chgData name="Levi Cavalcanti" userId="0cb643cc2eff1b7b" providerId="LiveId" clId="{B62FE4EA-2A77-4FF3-8811-351B1827D572}" dt="2020-11-21T18:52:51.723" v="1971" actId="1076"/>
          <ac:spMkLst>
            <pc:docMk/>
            <pc:sldMk cId="1808575143" sldId="377"/>
            <ac:spMk id="12" creationId="{F25358E7-4E62-4231-B727-E2EA54F0B565}"/>
          </ac:spMkLst>
        </pc:spChg>
        <pc:spChg chg="add mod">
          <ac:chgData name="Levi Cavalcanti" userId="0cb643cc2eff1b7b" providerId="LiveId" clId="{B62FE4EA-2A77-4FF3-8811-351B1827D572}" dt="2020-11-21T18:49:49.380" v="1893" actId="1076"/>
          <ac:spMkLst>
            <pc:docMk/>
            <pc:sldMk cId="1808575143" sldId="377"/>
            <ac:spMk id="13" creationId="{40D09F9D-15E2-4DCA-AE64-C8666775A68F}"/>
          </ac:spMkLst>
        </pc:spChg>
        <pc:picChg chg="del">
          <ac:chgData name="Levi Cavalcanti" userId="0cb643cc2eff1b7b" providerId="LiveId" clId="{B62FE4EA-2A77-4FF3-8811-351B1827D572}" dt="2020-11-21T18:48:49.700" v="1885" actId="478"/>
          <ac:picMkLst>
            <pc:docMk/>
            <pc:sldMk cId="1808575143" sldId="377"/>
            <ac:picMk id="1026" creationId="{9A428686-4BDB-4A0E-A9E3-F94A95FEBFF1}"/>
          </ac:picMkLst>
        </pc:picChg>
        <pc:picChg chg="add mod">
          <ac:chgData name="Levi Cavalcanti" userId="0cb643cc2eff1b7b" providerId="LiveId" clId="{B62FE4EA-2A77-4FF3-8811-351B1827D572}" dt="2020-11-21T18:51:22.523" v="1914" actId="1076"/>
          <ac:picMkLst>
            <pc:docMk/>
            <pc:sldMk cId="1808575143" sldId="377"/>
            <ac:picMk id="14338" creationId="{37BE6A57-7E77-42D4-96AE-B03FCBB68B7C}"/>
          </ac:picMkLst>
        </pc:picChg>
        <pc:picChg chg="add mod">
          <ac:chgData name="Levi Cavalcanti" userId="0cb643cc2eff1b7b" providerId="LiveId" clId="{B62FE4EA-2A77-4FF3-8811-351B1827D572}" dt="2020-11-21T18:51:16.491" v="1912" actId="1076"/>
          <ac:picMkLst>
            <pc:docMk/>
            <pc:sldMk cId="1808575143" sldId="377"/>
            <ac:picMk id="14340" creationId="{1C58F6DF-5B40-47CE-A5E4-4D8953E0155B}"/>
          </ac:picMkLst>
        </pc:picChg>
      </pc:sldChg>
      <pc:sldChg chg="addSp delSp modSp new mod ord">
        <pc:chgData name="Levi Cavalcanti" userId="0cb643cc2eff1b7b" providerId="LiveId" clId="{B62FE4EA-2A77-4FF3-8811-351B1827D572}" dt="2020-11-21T19:10:38.278" v="2158" actId="1076"/>
        <pc:sldMkLst>
          <pc:docMk/>
          <pc:sldMk cId="3450672822" sldId="378"/>
        </pc:sldMkLst>
        <pc:spChg chg="del">
          <ac:chgData name="Levi Cavalcanti" userId="0cb643cc2eff1b7b" providerId="LiveId" clId="{B62FE4EA-2A77-4FF3-8811-351B1827D572}" dt="2020-11-21T18:55:45.308" v="1979" actId="478"/>
          <ac:spMkLst>
            <pc:docMk/>
            <pc:sldMk cId="3450672822" sldId="378"/>
            <ac:spMk id="2" creationId="{A098B979-BF28-4072-9053-1CAD94B9E373}"/>
          </ac:spMkLst>
        </pc:spChg>
        <pc:spChg chg="add mod">
          <ac:chgData name="Levi Cavalcanti" userId="0cb643cc2eff1b7b" providerId="LiveId" clId="{B62FE4EA-2A77-4FF3-8811-351B1827D572}" dt="2020-11-21T19:02:29.760" v="2089" actId="1076"/>
          <ac:spMkLst>
            <pc:docMk/>
            <pc:sldMk cId="3450672822" sldId="378"/>
            <ac:spMk id="3" creationId="{FF93077D-33F9-4EAE-A8BF-04B04DEF97F0}"/>
          </ac:spMkLst>
        </pc:spChg>
        <pc:spChg chg="add mod">
          <ac:chgData name="Levi Cavalcanti" userId="0cb643cc2eff1b7b" providerId="LiveId" clId="{B62FE4EA-2A77-4FF3-8811-351B1827D572}" dt="2020-11-21T19:05:12.548" v="2148" actId="207"/>
          <ac:spMkLst>
            <pc:docMk/>
            <pc:sldMk cId="3450672822" sldId="378"/>
            <ac:spMk id="6" creationId="{2DB79127-6E32-4B19-969C-66169806B266}"/>
          </ac:spMkLst>
        </pc:spChg>
        <pc:graphicFrameChg chg="add mod modGraphic">
          <ac:chgData name="Levi Cavalcanti" userId="0cb643cc2eff1b7b" providerId="LiveId" clId="{B62FE4EA-2A77-4FF3-8811-351B1827D572}" dt="2020-11-21T19:10:38.278" v="2158" actId="1076"/>
          <ac:graphicFrameMkLst>
            <pc:docMk/>
            <pc:sldMk cId="3450672822" sldId="378"/>
            <ac:graphicFrameMk id="4" creationId="{54A1686D-1E85-4D87-BA2F-EDBAA515A5FC}"/>
          </ac:graphicFrameMkLst>
        </pc:graphicFrameChg>
        <pc:picChg chg="add mod">
          <ac:chgData name="Levi Cavalcanti" userId="0cb643cc2eff1b7b" providerId="LiveId" clId="{B62FE4EA-2A77-4FF3-8811-351B1827D572}" dt="2020-11-21T19:04:05.013" v="2143"/>
          <ac:picMkLst>
            <pc:docMk/>
            <pc:sldMk cId="3450672822" sldId="378"/>
            <ac:picMk id="7" creationId="{CCFB0F66-BD4E-4AA0-AD8A-5BCF94BD7EE8}"/>
          </ac:picMkLst>
        </pc:picChg>
        <pc:picChg chg="add del mod">
          <ac:chgData name="Levi Cavalcanti" userId="0cb643cc2eff1b7b" providerId="LiveId" clId="{B62FE4EA-2A77-4FF3-8811-351B1827D572}" dt="2020-11-21T18:57:24.565" v="1989" actId="478"/>
          <ac:picMkLst>
            <pc:docMk/>
            <pc:sldMk cId="3450672822" sldId="378"/>
            <ac:picMk id="15362" creationId="{B6907EF3-973E-42E6-9F5D-4A0E276019CC}"/>
          </ac:picMkLst>
        </pc:picChg>
        <pc:picChg chg="add mod">
          <ac:chgData name="Levi Cavalcanti" userId="0cb643cc2eff1b7b" providerId="LiveId" clId="{B62FE4EA-2A77-4FF3-8811-351B1827D572}" dt="2020-11-21T19:10:32.170" v="2157" actId="167"/>
          <ac:picMkLst>
            <pc:docMk/>
            <pc:sldMk cId="3450672822" sldId="378"/>
            <ac:picMk id="15364" creationId="{4E19FFDB-49F1-45FB-947F-4C3D1A268E8A}"/>
          </ac:picMkLst>
        </pc:picChg>
      </pc:sldChg>
    </pc:docChg>
  </pc:docChgLst>
  <pc:docChgLst>
    <pc:chgData name="jonas santana" userId="88a4ba24561524a2" providerId="LiveId" clId="{6568F481-3232-47B0-864A-C328EEC73556}"/>
    <pc:docChg chg="modSld sldOrd">
      <pc:chgData name="jonas santana" userId="88a4ba24561524a2" providerId="LiveId" clId="{6568F481-3232-47B0-864A-C328EEC73556}" dt="2020-12-14T12:42:16.643" v="30"/>
      <pc:docMkLst>
        <pc:docMk/>
      </pc:docMkLst>
      <pc:sldChg chg="ord">
        <pc:chgData name="jonas santana" userId="88a4ba24561524a2" providerId="LiveId" clId="{6568F481-3232-47B0-864A-C328EEC73556}" dt="2020-12-14T12:32:47.512" v="11"/>
        <pc:sldMkLst>
          <pc:docMk/>
          <pc:sldMk cId="0" sldId="273"/>
        </pc:sldMkLst>
      </pc:sldChg>
      <pc:sldChg chg="ord">
        <pc:chgData name="jonas santana" userId="88a4ba24561524a2" providerId="LiveId" clId="{6568F481-3232-47B0-864A-C328EEC73556}" dt="2020-12-14T12:42:16.643" v="30"/>
        <pc:sldMkLst>
          <pc:docMk/>
          <pc:sldMk cId="0" sldId="274"/>
        </pc:sldMkLst>
      </pc:sldChg>
      <pc:sldChg chg="ord">
        <pc:chgData name="jonas santana" userId="88a4ba24561524a2" providerId="LiveId" clId="{6568F481-3232-47B0-864A-C328EEC73556}" dt="2020-12-14T12:31:43.232" v="3"/>
        <pc:sldMkLst>
          <pc:docMk/>
          <pc:sldMk cId="0" sldId="277"/>
        </pc:sldMkLst>
      </pc:sldChg>
      <pc:sldChg chg="ord">
        <pc:chgData name="jonas santana" userId="88a4ba24561524a2" providerId="LiveId" clId="{6568F481-3232-47B0-864A-C328EEC73556}" dt="2020-12-14T12:31:48.391" v="5"/>
        <pc:sldMkLst>
          <pc:docMk/>
          <pc:sldMk cId="0" sldId="279"/>
        </pc:sldMkLst>
      </pc:sldChg>
      <pc:sldChg chg="ord">
        <pc:chgData name="jonas santana" userId="88a4ba24561524a2" providerId="LiveId" clId="{6568F481-3232-47B0-864A-C328EEC73556}" dt="2020-12-14T12:31:38.959" v="1"/>
        <pc:sldMkLst>
          <pc:docMk/>
          <pc:sldMk cId="0" sldId="282"/>
        </pc:sldMkLst>
      </pc:sldChg>
      <pc:sldChg chg="ord">
        <pc:chgData name="jonas santana" userId="88a4ba24561524a2" providerId="LiveId" clId="{6568F481-3232-47B0-864A-C328EEC73556}" dt="2020-12-14T12:33:54.726" v="25"/>
        <pc:sldMkLst>
          <pc:docMk/>
          <pc:sldMk cId="0" sldId="283"/>
        </pc:sldMkLst>
      </pc:sldChg>
      <pc:sldChg chg="ord">
        <pc:chgData name="jonas santana" userId="88a4ba24561524a2" providerId="LiveId" clId="{6568F481-3232-47B0-864A-C328EEC73556}" dt="2020-12-14T12:33:59.221" v="27"/>
        <pc:sldMkLst>
          <pc:docMk/>
          <pc:sldMk cId="0" sldId="284"/>
        </pc:sldMkLst>
      </pc:sldChg>
      <pc:sldChg chg="ord">
        <pc:chgData name="jonas santana" userId="88a4ba24561524a2" providerId="LiveId" clId="{6568F481-3232-47B0-864A-C328EEC73556}" dt="2020-12-14T12:33:22.306" v="21"/>
        <pc:sldMkLst>
          <pc:docMk/>
          <pc:sldMk cId="0" sldId="287"/>
        </pc:sldMkLst>
      </pc:sldChg>
      <pc:sldChg chg="addSp modSp ord">
        <pc:chgData name="jonas santana" userId="88a4ba24561524a2" providerId="LiveId" clId="{6568F481-3232-47B0-864A-C328EEC73556}" dt="2020-12-14T12:41:44.021" v="28"/>
        <pc:sldMkLst>
          <pc:docMk/>
          <pc:sldMk cId="4146800322" sldId="348"/>
        </pc:sldMkLst>
        <pc:picChg chg="add mod">
          <ac:chgData name="jonas santana" userId="88a4ba24561524a2" providerId="LiveId" clId="{6568F481-3232-47B0-864A-C328EEC73556}" dt="2020-12-14T12:41:44.021" v="28"/>
          <ac:picMkLst>
            <pc:docMk/>
            <pc:sldMk cId="4146800322" sldId="348"/>
            <ac:picMk id="7" creationId="{F639229C-FDB2-4513-8EAA-DF4EC6E11993}"/>
          </ac:picMkLst>
        </pc:picChg>
      </pc:sldChg>
      <pc:sldChg chg="ord">
        <pc:chgData name="jonas santana" userId="88a4ba24561524a2" providerId="LiveId" clId="{6568F481-3232-47B0-864A-C328EEC73556}" dt="2020-12-14T12:33:19.313" v="19"/>
        <pc:sldMkLst>
          <pc:docMk/>
          <pc:sldMk cId="1595326827" sldId="3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F77B1-E3F9-4658-B024-7A600B0F37D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pt-BR"/>
        </a:p>
      </dgm:t>
    </dgm:pt>
    <dgm:pt modelId="{C97951DB-D6C4-48D3-B87B-AD8F682DAC5D}">
      <dgm:prSet phldrT="[Texto]" custT="1"/>
      <dgm:spPr>
        <a:solidFill>
          <a:srgbClr val="002060"/>
        </a:solidFill>
      </dgm:spPr>
      <dgm:t>
        <a:bodyPr/>
        <a:lstStyle/>
        <a:p>
          <a:r>
            <a:rPr lang="pt-BR" sz="4000" b="1" dirty="0">
              <a:solidFill>
                <a:schemeClr val="bg1"/>
              </a:solidFill>
            </a:rPr>
            <a:t>Sujeito composto antes do verbo:</a:t>
          </a:r>
        </a:p>
        <a:p>
          <a:r>
            <a:rPr lang="pt-BR" sz="4000" b="1" i="1" dirty="0"/>
            <a:t>VERBO NO PLURAL</a:t>
          </a:r>
        </a:p>
      </dgm:t>
    </dgm:pt>
    <dgm:pt modelId="{51D6D704-6ADF-4455-99D8-012276A4DDE0}" type="parTrans" cxnId="{92B4CC9C-D5CE-4F7E-8946-7152C17C9798}">
      <dgm:prSet/>
      <dgm:spPr/>
      <dgm:t>
        <a:bodyPr/>
        <a:lstStyle/>
        <a:p>
          <a:endParaRPr lang="pt-BR"/>
        </a:p>
      </dgm:t>
    </dgm:pt>
    <dgm:pt modelId="{51FB7D3E-3518-4162-9C19-83116EC4289B}" type="sibTrans" cxnId="{92B4CC9C-D5CE-4F7E-8946-7152C17C9798}">
      <dgm:prSet/>
      <dgm:spPr/>
      <dgm:t>
        <a:bodyPr/>
        <a:lstStyle/>
        <a:p>
          <a:endParaRPr lang="pt-BR"/>
        </a:p>
      </dgm:t>
    </dgm:pt>
    <dgm:pt modelId="{BA16B737-2ECC-4DC1-B6C6-0F0F407ED6F7}">
      <dgm:prSet phldrT="[Texto]"/>
      <dgm:spPr>
        <a:solidFill>
          <a:schemeClr val="accent2"/>
        </a:solidFill>
      </dgm:spPr>
      <dgm:t>
        <a:bodyPr/>
        <a:lstStyle/>
        <a:p>
          <a:r>
            <a:rPr lang="pt-BR" b="1" dirty="0">
              <a:solidFill>
                <a:schemeClr val="bg1"/>
              </a:solidFill>
            </a:rPr>
            <a:t>O verbo deverá ficar no plural.</a:t>
          </a:r>
        </a:p>
      </dgm:t>
    </dgm:pt>
    <dgm:pt modelId="{DA23EBEC-A8B9-4031-9BAA-2320EA71FF77}" type="parTrans" cxnId="{BB0500FB-E46B-440F-A23F-1E1C344B7330}">
      <dgm:prSet/>
      <dgm:spPr/>
      <dgm:t>
        <a:bodyPr/>
        <a:lstStyle/>
        <a:p>
          <a:endParaRPr lang="pt-BR"/>
        </a:p>
      </dgm:t>
    </dgm:pt>
    <dgm:pt modelId="{F39122BE-8352-4781-B87C-24EBAE4C4443}" type="sibTrans" cxnId="{BB0500FB-E46B-440F-A23F-1E1C344B7330}">
      <dgm:prSet/>
      <dgm:spPr/>
      <dgm:t>
        <a:bodyPr/>
        <a:lstStyle/>
        <a:p>
          <a:endParaRPr lang="pt-BR"/>
        </a:p>
      </dgm:t>
    </dgm:pt>
    <dgm:pt modelId="{6547AAD0-4930-49BD-B544-3BEE26B563D4}">
      <dgm:prSet phldrT="[Texto]"/>
      <dgm:spPr>
        <a:solidFill>
          <a:schemeClr val="tx1"/>
        </a:solidFill>
      </dgm:spPr>
      <dgm:t>
        <a:bodyPr/>
        <a:lstStyle/>
        <a:p>
          <a:r>
            <a:rPr lang="pt-BR" b="1" dirty="0">
              <a:solidFill>
                <a:schemeClr val="bg1"/>
              </a:solidFill>
            </a:rPr>
            <a:t>Ex.: Mãe e filha amavam esportes.</a:t>
          </a:r>
        </a:p>
      </dgm:t>
    </dgm:pt>
    <dgm:pt modelId="{5E3F075C-A5C4-4BA3-8FCC-1A05991A6FE2}" type="parTrans" cxnId="{84E776A8-B068-439F-BF65-0989BBDA9AEB}">
      <dgm:prSet/>
      <dgm:spPr/>
      <dgm:t>
        <a:bodyPr/>
        <a:lstStyle/>
        <a:p>
          <a:endParaRPr lang="pt-BR"/>
        </a:p>
      </dgm:t>
    </dgm:pt>
    <dgm:pt modelId="{DAEF91FB-FFC1-49A4-8387-89AC7B818A0E}" type="sibTrans" cxnId="{84E776A8-B068-439F-BF65-0989BBDA9AEB}">
      <dgm:prSet/>
      <dgm:spPr/>
      <dgm:t>
        <a:bodyPr/>
        <a:lstStyle/>
        <a:p>
          <a:endParaRPr lang="pt-BR"/>
        </a:p>
      </dgm:t>
    </dgm:pt>
    <dgm:pt modelId="{475E252C-B9A7-4AE1-AF7B-8B649397897F}" type="pres">
      <dgm:prSet presAssocID="{63CF77B1-E3F9-4658-B024-7A600B0F37D5}" presName="Name0" presStyleCnt="0">
        <dgm:presLayoutVars>
          <dgm:dir/>
          <dgm:resizeHandles val="exact"/>
        </dgm:presLayoutVars>
      </dgm:prSet>
      <dgm:spPr/>
    </dgm:pt>
    <dgm:pt modelId="{E21B5AA0-A5C7-4556-871D-3D198F84D4BD}" type="pres">
      <dgm:prSet presAssocID="{C97951DB-D6C4-48D3-B87B-AD8F682DAC5D}" presName="node" presStyleLbl="node1" presStyleIdx="0" presStyleCnt="3" custScaleX="289675">
        <dgm:presLayoutVars>
          <dgm:bulletEnabled val="1"/>
        </dgm:presLayoutVars>
      </dgm:prSet>
      <dgm:spPr/>
    </dgm:pt>
    <dgm:pt modelId="{C45D19DE-9752-4A4B-B90A-1776709D4190}" type="pres">
      <dgm:prSet presAssocID="{51FB7D3E-3518-4162-9C19-83116EC4289B}" presName="sibTrans" presStyleLbl="sibTrans2D1" presStyleIdx="0" presStyleCnt="3" custScaleX="189931"/>
      <dgm:spPr/>
    </dgm:pt>
    <dgm:pt modelId="{29C39AA4-0549-4548-AB1C-3BEE5EA36F1E}" type="pres">
      <dgm:prSet presAssocID="{51FB7D3E-3518-4162-9C19-83116EC4289B}" presName="connectorText" presStyleLbl="sibTrans2D1" presStyleIdx="0" presStyleCnt="3"/>
      <dgm:spPr/>
    </dgm:pt>
    <dgm:pt modelId="{560FE221-28FF-4103-A358-4BD61CC4ED6C}" type="pres">
      <dgm:prSet presAssocID="{BA16B737-2ECC-4DC1-B6C6-0F0F407ED6F7}" presName="node" presStyleLbl="node1" presStyleIdx="1" presStyleCnt="3" custScaleX="117447" custScaleY="100000" custRadScaleRad="91140" custRadScaleInc="-19737">
        <dgm:presLayoutVars>
          <dgm:bulletEnabled val="1"/>
        </dgm:presLayoutVars>
      </dgm:prSet>
      <dgm:spPr/>
    </dgm:pt>
    <dgm:pt modelId="{11ED190E-2BE8-43F3-9F20-1473A64FCEA2}" type="pres">
      <dgm:prSet presAssocID="{F39122BE-8352-4781-B87C-24EBAE4C4443}" presName="sibTrans" presStyleLbl="sibTrans2D1" presStyleIdx="1" presStyleCnt="3" custLinFactNeighborX="-981"/>
      <dgm:spPr/>
    </dgm:pt>
    <dgm:pt modelId="{0289AB87-1B01-46B7-B1E5-FD2319E10431}" type="pres">
      <dgm:prSet presAssocID="{F39122BE-8352-4781-B87C-24EBAE4C4443}" presName="connectorText" presStyleLbl="sibTrans2D1" presStyleIdx="1" presStyleCnt="3"/>
      <dgm:spPr/>
    </dgm:pt>
    <dgm:pt modelId="{6C99DD05-88B3-454D-8DE7-66EE09932D2B}" type="pres">
      <dgm:prSet presAssocID="{6547AAD0-4930-49BD-B544-3BEE26B563D4}" presName="node" presStyleLbl="node1" presStyleIdx="2" presStyleCnt="3" custScaleX="121316" custRadScaleRad="90449" custRadScaleInc="19498">
        <dgm:presLayoutVars>
          <dgm:bulletEnabled val="1"/>
        </dgm:presLayoutVars>
      </dgm:prSet>
      <dgm:spPr/>
    </dgm:pt>
    <dgm:pt modelId="{48DC6150-75DF-4315-9A21-47831C3A324A}" type="pres">
      <dgm:prSet presAssocID="{DAEF91FB-FFC1-49A4-8387-89AC7B818A0E}" presName="sibTrans" presStyleLbl="sibTrans2D1" presStyleIdx="2" presStyleCnt="3" custScaleX="193994" custLinFactNeighborX="-5290" custLinFactNeighborY="-22463"/>
      <dgm:spPr/>
    </dgm:pt>
    <dgm:pt modelId="{4B2CC951-DE8B-4983-A03F-BA42F14989AA}" type="pres">
      <dgm:prSet presAssocID="{DAEF91FB-FFC1-49A4-8387-89AC7B818A0E}" presName="connectorText" presStyleLbl="sibTrans2D1" presStyleIdx="2" presStyleCnt="3"/>
      <dgm:spPr/>
    </dgm:pt>
  </dgm:ptLst>
  <dgm:cxnLst>
    <dgm:cxn modelId="{22BC2800-78E5-433E-800A-8CE2D605C2CF}" type="presOf" srcId="{F39122BE-8352-4781-B87C-24EBAE4C4443}" destId="{0289AB87-1B01-46B7-B1E5-FD2319E10431}" srcOrd="1" destOrd="0" presId="urn:microsoft.com/office/officeart/2005/8/layout/cycle7"/>
    <dgm:cxn modelId="{86A54126-62D7-4485-9A81-370A98E22C79}" type="presOf" srcId="{6547AAD0-4930-49BD-B544-3BEE26B563D4}" destId="{6C99DD05-88B3-454D-8DE7-66EE09932D2B}" srcOrd="0" destOrd="0" presId="urn:microsoft.com/office/officeart/2005/8/layout/cycle7"/>
    <dgm:cxn modelId="{DB8C812D-9B53-4F74-92ED-C4A03F68C43B}" type="presOf" srcId="{BA16B737-2ECC-4DC1-B6C6-0F0F407ED6F7}" destId="{560FE221-28FF-4103-A358-4BD61CC4ED6C}" srcOrd="0" destOrd="0" presId="urn:microsoft.com/office/officeart/2005/8/layout/cycle7"/>
    <dgm:cxn modelId="{792D552E-7BFC-4C3B-9971-3147D1DA8E9C}" type="presOf" srcId="{F39122BE-8352-4781-B87C-24EBAE4C4443}" destId="{11ED190E-2BE8-43F3-9F20-1473A64FCEA2}" srcOrd="0" destOrd="0" presId="urn:microsoft.com/office/officeart/2005/8/layout/cycle7"/>
    <dgm:cxn modelId="{02E66F3B-9FBB-44C1-8C6D-5202DE2BD4F8}" type="presOf" srcId="{C97951DB-D6C4-48D3-B87B-AD8F682DAC5D}" destId="{E21B5AA0-A5C7-4556-871D-3D198F84D4BD}" srcOrd="0" destOrd="0" presId="urn:microsoft.com/office/officeart/2005/8/layout/cycle7"/>
    <dgm:cxn modelId="{A674AB41-E02C-4187-899A-A0262238F8BF}" type="presOf" srcId="{51FB7D3E-3518-4162-9C19-83116EC4289B}" destId="{C45D19DE-9752-4A4B-B90A-1776709D4190}" srcOrd="0" destOrd="0" presId="urn:microsoft.com/office/officeart/2005/8/layout/cycle7"/>
    <dgm:cxn modelId="{81897645-E041-4D65-8D2A-05DE0E2A7D6F}" type="presOf" srcId="{DAEF91FB-FFC1-49A4-8387-89AC7B818A0E}" destId="{48DC6150-75DF-4315-9A21-47831C3A324A}" srcOrd="0" destOrd="0" presId="urn:microsoft.com/office/officeart/2005/8/layout/cycle7"/>
    <dgm:cxn modelId="{92B4CC9C-D5CE-4F7E-8946-7152C17C9798}" srcId="{63CF77B1-E3F9-4658-B024-7A600B0F37D5}" destId="{C97951DB-D6C4-48D3-B87B-AD8F682DAC5D}" srcOrd="0" destOrd="0" parTransId="{51D6D704-6ADF-4455-99D8-012276A4DDE0}" sibTransId="{51FB7D3E-3518-4162-9C19-83116EC4289B}"/>
    <dgm:cxn modelId="{C4533DA0-6710-42E3-A6C9-437606CC54C2}" type="presOf" srcId="{51FB7D3E-3518-4162-9C19-83116EC4289B}" destId="{29C39AA4-0549-4548-AB1C-3BEE5EA36F1E}" srcOrd="1" destOrd="0" presId="urn:microsoft.com/office/officeart/2005/8/layout/cycle7"/>
    <dgm:cxn modelId="{84E776A8-B068-439F-BF65-0989BBDA9AEB}" srcId="{63CF77B1-E3F9-4658-B024-7A600B0F37D5}" destId="{6547AAD0-4930-49BD-B544-3BEE26B563D4}" srcOrd="2" destOrd="0" parTransId="{5E3F075C-A5C4-4BA3-8FCC-1A05991A6FE2}" sibTransId="{DAEF91FB-FFC1-49A4-8387-89AC7B818A0E}"/>
    <dgm:cxn modelId="{3F1748AF-B79E-4CE0-BDF5-2523B65A3004}" type="presOf" srcId="{DAEF91FB-FFC1-49A4-8387-89AC7B818A0E}" destId="{4B2CC951-DE8B-4983-A03F-BA42F14989AA}" srcOrd="1" destOrd="0" presId="urn:microsoft.com/office/officeart/2005/8/layout/cycle7"/>
    <dgm:cxn modelId="{E71A40B1-F4C6-4E66-9064-E4421728CA04}" type="presOf" srcId="{63CF77B1-E3F9-4658-B024-7A600B0F37D5}" destId="{475E252C-B9A7-4AE1-AF7B-8B649397897F}" srcOrd="0" destOrd="0" presId="urn:microsoft.com/office/officeart/2005/8/layout/cycle7"/>
    <dgm:cxn modelId="{BB0500FB-E46B-440F-A23F-1E1C344B7330}" srcId="{63CF77B1-E3F9-4658-B024-7A600B0F37D5}" destId="{BA16B737-2ECC-4DC1-B6C6-0F0F407ED6F7}" srcOrd="1" destOrd="0" parTransId="{DA23EBEC-A8B9-4031-9BAA-2320EA71FF77}" sibTransId="{F39122BE-8352-4781-B87C-24EBAE4C4443}"/>
    <dgm:cxn modelId="{6DC5D351-C6A5-4B8D-83A8-354D429F3193}" type="presParOf" srcId="{475E252C-B9A7-4AE1-AF7B-8B649397897F}" destId="{E21B5AA0-A5C7-4556-871D-3D198F84D4BD}" srcOrd="0" destOrd="0" presId="urn:microsoft.com/office/officeart/2005/8/layout/cycle7"/>
    <dgm:cxn modelId="{19EA6EC8-4313-4E74-994F-6EAC5E392D63}" type="presParOf" srcId="{475E252C-B9A7-4AE1-AF7B-8B649397897F}" destId="{C45D19DE-9752-4A4B-B90A-1776709D4190}" srcOrd="1" destOrd="0" presId="urn:microsoft.com/office/officeart/2005/8/layout/cycle7"/>
    <dgm:cxn modelId="{A3E6CC47-7974-4F90-A28D-C59FBE8F2644}" type="presParOf" srcId="{C45D19DE-9752-4A4B-B90A-1776709D4190}" destId="{29C39AA4-0549-4548-AB1C-3BEE5EA36F1E}" srcOrd="0" destOrd="0" presId="urn:microsoft.com/office/officeart/2005/8/layout/cycle7"/>
    <dgm:cxn modelId="{D29972F4-7F7E-4F80-8733-F8DEDE5B0ADF}" type="presParOf" srcId="{475E252C-B9A7-4AE1-AF7B-8B649397897F}" destId="{560FE221-28FF-4103-A358-4BD61CC4ED6C}" srcOrd="2" destOrd="0" presId="urn:microsoft.com/office/officeart/2005/8/layout/cycle7"/>
    <dgm:cxn modelId="{00CD83BD-D54A-4501-930C-4705A95327D2}" type="presParOf" srcId="{475E252C-B9A7-4AE1-AF7B-8B649397897F}" destId="{11ED190E-2BE8-43F3-9F20-1473A64FCEA2}" srcOrd="3" destOrd="0" presId="urn:microsoft.com/office/officeart/2005/8/layout/cycle7"/>
    <dgm:cxn modelId="{38C8321C-8303-4267-BD34-C267C263B80D}" type="presParOf" srcId="{11ED190E-2BE8-43F3-9F20-1473A64FCEA2}" destId="{0289AB87-1B01-46B7-B1E5-FD2319E10431}" srcOrd="0" destOrd="0" presId="urn:microsoft.com/office/officeart/2005/8/layout/cycle7"/>
    <dgm:cxn modelId="{B8C2D616-6EA8-493D-81E6-441C1CEC6E74}" type="presParOf" srcId="{475E252C-B9A7-4AE1-AF7B-8B649397897F}" destId="{6C99DD05-88B3-454D-8DE7-66EE09932D2B}" srcOrd="4" destOrd="0" presId="urn:microsoft.com/office/officeart/2005/8/layout/cycle7"/>
    <dgm:cxn modelId="{F735945E-3B82-4BF3-980B-6BDBEC17D9E0}" type="presParOf" srcId="{475E252C-B9A7-4AE1-AF7B-8B649397897F}" destId="{48DC6150-75DF-4315-9A21-47831C3A324A}" srcOrd="5" destOrd="0" presId="urn:microsoft.com/office/officeart/2005/8/layout/cycle7"/>
    <dgm:cxn modelId="{6AB8C4C5-C08D-4382-BA6F-35E48FA35A34}" type="presParOf" srcId="{48DC6150-75DF-4315-9A21-47831C3A324A}" destId="{4B2CC951-DE8B-4983-A03F-BA42F14989A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F77B1-E3F9-4658-B024-7A600B0F37D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pt-BR"/>
        </a:p>
      </dgm:t>
    </dgm:pt>
    <dgm:pt modelId="{C97951DB-D6C4-48D3-B87B-AD8F682DAC5D}">
      <dgm:prSet phldrT="[Texto]" custT="1"/>
      <dgm:spPr>
        <a:solidFill>
          <a:srgbClr val="002060"/>
        </a:solidFill>
      </dgm:spPr>
      <dgm:t>
        <a:bodyPr/>
        <a:lstStyle/>
        <a:p>
          <a:r>
            <a:rPr lang="pt-BR" sz="4000" b="1" dirty="0">
              <a:solidFill>
                <a:schemeClr val="bg1"/>
              </a:solidFill>
            </a:rPr>
            <a:t>Sujeito composto </a:t>
          </a:r>
          <a:r>
            <a:rPr lang="pt-BR" sz="4000" b="1" i="1" u="sng" dirty="0">
              <a:solidFill>
                <a:schemeClr val="bg1"/>
              </a:solidFill>
            </a:rPr>
            <a:t>depois do verbo</a:t>
          </a:r>
          <a:r>
            <a:rPr lang="pt-BR" sz="4000" b="1" dirty="0">
              <a:solidFill>
                <a:schemeClr val="bg1"/>
              </a:solidFill>
            </a:rPr>
            <a:t>: </a:t>
          </a:r>
          <a:r>
            <a:rPr lang="pt-BR" sz="3200" b="1" i="1" u="sng" dirty="0"/>
            <a:t>verbo no plural ou concordando com o núcleo mais próximo</a:t>
          </a:r>
          <a:r>
            <a:rPr lang="pt-BR" sz="4000" b="1" i="1" u="sng" dirty="0"/>
            <a:t>.</a:t>
          </a:r>
        </a:p>
      </dgm:t>
    </dgm:pt>
    <dgm:pt modelId="{51D6D704-6ADF-4455-99D8-012276A4DDE0}" type="parTrans" cxnId="{92B4CC9C-D5CE-4F7E-8946-7152C17C9798}">
      <dgm:prSet/>
      <dgm:spPr/>
      <dgm:t>
        <a:bodyPr/>
        <a:lstStyle/>
        <a:p>
          <a:endParaRPr lang="pt-BR"/>
        </a:p>
      </dgm:t>
    </dgm:pt>
    <dgm:pt modelId="{51FB7D3E-3518-4162-9C19-83116EC4289B}" type="sibTrans" cxnId="{92B4CC9C-D5CE-4F7E-8946-7152C17C9798}">
      <dgm:prSet/>
      <dgm:spPr/>
      <dgm:t>
        <a:bodyPr/>
        <a:lstStyle/>
        <a:p>
          <a:endParaRPr lang="pt-BR"/>
        </a:p>
      </dgm:t>
    </dgm:pt>
    <dgm:pt modelId="{BA16B737-2ECC-4DC1-B6C6-0F0F407ED6F7}">
      <dgm:prSet phldrT="[Texto]"/>
      <dgm:spPr>
        <a:solidFill>
          <a:schemeClr val="accent2"/>
        </a:solidFill>
      </dgm:spPr>
      <dgm:t>
        <a:bodyPr/>
        <a:lstStyle/>
        <a:p>
          <a:r>
            <a:rPr lang="pt-BR" b="1" dirty="0">
              <a:solidFill>
                <a:schemeClr val="bg1"/>
              </a:solidFill>
            </a:rPr>
            <a:t>Ex.: Amavam</a:t>
          </a:r>
          <a:r>
            <a:rPr lang="pt-BR" b="1" baseline="0" dirty="0">
              <a:solidFill>
                <a:schemeClr val="bg1"/>
              </a:solidFill>
            </a:rPr>
            <a:t> cinema a mãe e a filha.</a:t>
          </a:r>
          <a:endParaRPr lang="pt-BR" b="1" dirty="0">
            <a:solidFill>
              <a:schemeClr val="bg1"/>
            </a:solidFill>
          </a:endParaRPr>
        </a:p>
      </dgm:t>
    </dgm:pt>
    <dgm:pt modelId="{DA23EBEC-A8B9-4031-9BAA-2320EA71FF77}" type="parTrans" cxnId="{BB0500FB-E46B-440F-A23F-1E1C344B7330}">
      <dgm:prSet/>
      <dgm:spPr/>
      <dgm:t>
        <a:bodyPr/>
        <a:lstStyle/>
        <a:p>
          <a:endParaRPr lang="pt-BR"/>
        </a:p>
      </dgm:t>
    </dgm:pt>
    <dgm:pt modelId="{F39122BE-8352-4781-B87C-24EBAE4C4443}" type="sibTrans" cxnId="{BB0500FB-E46B-440F-A23F-1E1C344B7330}">
      <dgm:prSet/>
      <dgm:spPr/>
      <dgm:t>
        <a:bodyPr/>
        <a:lstStyle/>
        <a:p>
          <a:endParaRPr lang="pt-BR"/>
        </a:p>
      </dgm:t>
    </dgm:pt>
    <dgm:pt modelId="{6547AAD0-4930-49BD-B544-3BEE26B563D4}">
      <dgm:prSet phldrT="[Texto]"/>
      <dgm:spPr>
        <a:solidFill>
          <a:schemeClr val="tx1"/>
        </a:solidFill>
      </dgm:spPr>
      <dgm:t>
        <a:bodyPr/>
        <a:lstStyle/>
        <a:p>
          <a:r>
            <a:rPr lang="pt-BR" b="1" dirty="0"/>
            <a:t>Ex.: Amava cinema a mãe e a filha.</a:t>
          </a:r>
        </a:p>
      </dgm:t>
    </dgm:pt>
    <dgm:pt modelId="{5E3F075C-A5C4-4BA3-8FCC-1A05991A6FE2}" type="parTrans" cxnId="{84E776A8-B068-439F-BF65-0989BBDA9AEB}">
      <dgm:prSet/>
      <dgm:spPr/>
      <dgm:t>
        <a:bodyPr/>
        <a:lstStyle/>
        <a:p>
          <a:endParaRPr lang="pt-BR"/>
        </a:p>
      </dgm:t>
    </dgm:pt>
    <dgm:pt modelId="{DAEF91FB-FFC1-49A4-8387-89AC7B818A0E}" type="sibTrans" cxnId="{84E776A8-B068-439F-BF65-0989BBDA9AEB}">
      <dgm:prSet/>
      <dgm:spPr/>
      <dgm:t>
        <a:bodyPr/>
        <a:lstStyle/>
        <a:p>
          <a:endParaRPr lang="pt-BR"/>
        </a:p>
      </dgm:t>
    </dgm:pt>
    <dgm:pt modelId="{475E252C-B9A7-4AE1-AF7B-8B649397897F}" type="pres">
      <dgm:prSet presAssocID="{63CF77B1-E3F9-4658-B024-7A600B0F37D5}" presName="Name0" presStyleCnt="0">
        <dgm:presLayoutVars>
          <dgm:dir/>
          <dgm:resizeHandles val="exact"/>
        </dgm:presLayoutVars>
      </dgm:prSet>
      <dgm:spPr/>
    </dgm:pt>
    <dgm:pt modelId="{E21B5AA0-A5C7-4556-871D-3D198F84D4BD}" type="pres">
      <dgm:prSet presAssocID="{C97951DB-D6C4-48D3-B87B-AD8F682DAC5D}" presName="node" presStyleLbl="node1" presStyleIdx="0" presStyleCnt="3" custScaleX="289675" custScaleY="122335" custRadScaleRad="97121">
        <dgm:presLayoutVars>
          <dgm:bulletEnabled val="1"/>
        </dgm:presLayoutVars>
      </dgm:prSet>
      <dgm:spPr/>
    </dgm:pt>
    <dgm:pt modelId="{C45D19DE-9752-4A4B-B90A-1776709D4190}" type="pres">
      <dgm:prSet presAssocID="{51FB7D3E-3518-4162-9C19-83116EC4289B}" presName="sibTrans" presStyleLbl="sibTrans2D1" presStyleIdx="0" presStyleCnt="3" custScaleX="84954" custLinFactNeighborY="-4743"/>
      <dgm:spPr/>
    </dgm:pt>
    <dgm:pt modelId="{29C39AA4-0549-4548-AB1C-3BEE5EA36F1E}" type="pres">
      <dgm:prSet presAssocID="{51FB7D3E-3518-4162-9C19-83116EC4289B}" presName="connectorText" presStyleLbl="sibTrans2D1" presStyleIdx="0" presStyleCnt="3"/>
      <dgm:spPr/>
    </dgm:pt>
    <dgm:pt modelId="{560FE221-28FF-4103-A358-4BD61CC4ED6C}" type="pres">
      <dgm:prSet presAssocID="{BA16B737-2ECC-4DC1-B6C6-0F0F407ED6F7}" presName="node" presStyleLbl="node1" presStyleIdx="1" presStyleCnt="3" custScaleX="117447" custScaleY="100000" custRadScaleRad="86604" custRadScaleInc="-49150">
        <dgm:presLayoutVars>
          <dgm:bulletEnabled val="1"/>
        </dgm:presLayoutVars>
      </dgm:prSet>
      <dgm:spPr/>
    </dgm:pt>
    <dgm:pt modelId="{11ED190E-2BE8-43F3-9F20-1473A64FCEA2}" type="pres">
      <dgm:prSet presAssocID="{F39122BE-8352-4781-B87C-24EBAE4C4443}" presName="sibTrans" presStyleLbl="sibTrans2D1" presStyleIdx="1" presStyleCnt="3" custLinFactNeighborX="-981"/>
      <dgm:spPr/>
    </dgm:pt>
    <dgm:pt modelId="{0289AB87-1B01-46B7-B1E5-FD2319E10431}" type="pres">
      <dgm:prSet presAssocID="{F39122BE-8352-4781-B87C-24EBAE4C4443}" presName="connectorText" presStyleLbl="sibTrans2D1" presStyleIdx="1" presStyleCnt="3"/>
      <dgm:spPr/>
    </dgm:pt>
    <dgm:pt modelId="{6C99DD05-88B3-454D-8DE7-66EE09932D2B}" type="pres">
      <dgm:prSet presAssocID="{6547AAD0-4930-49BD-B544-3BEE26B563D4}" presName="node" presStyleLbl="node1" presStyleIdx="2" presStyleCnt="3" custScaleX="121316" custRadScaleRad="85876" custRadScaleInc="49143">
        <dgm:presLayoutVars>
          <dgm:bulletEnabled val="1"/>
        </dgm:presLayoutVars>
      </dgm:prSet>
      <dgm:spPr/>
    </dgm:pt>
    <dgm:pt modelId="{48DC6150-75DF-4315-9A21-47831C3A324A}" type="pres">
      <dgm:prSet presAssocID="{DAEF91FB-FFC1-49A4-8387-89AC7B818A0E}" presName="sibTrans" presStyleLbl="sibTrans2D1" presStyleIdx="2" presStyleCnt="3" custScaleX="95223" custLinFactNeighborX="-5290" custLinFactNeighborY="-13574"/>
      <dgm:spPr/>
    </dgm:pt>
    <dgm:pt modelId="{4B2CC951-DE8B-4983-A03F-BA42F14989AA}" type="pres">
      <dgm:prSet presAssocID="{DAEF91FB-FFC1-49A4-8387-89AC7B818A0E}" presName="connectorText" presStyleLbl="sibTrans2D1" presStyleIdx="2" presStyleCnt="3"/>
      <dgm:spPr/>
    </dgm:pt>
  </dgm:ptLst>
  <dgm:cxnLst>
    <dgm:cxn modelId="{26E11F08-B978-466A-9CD7-9E7321BDE8EB}" type="presOf" srcId="{51FB7D3E-3518-4162-9C19-83116EC4289B}" destId="{C45D19DE-9752-4A4B-B90A-1776709D4190}" srcOrd="0" destOrd="0" presId="urn:microsoft.com/office/officeart/2005/8/layout/cycle7"/>
    <dgm:cxn modelId="{DB4AAC54-D2EC-4F52-AD46-95B88A8C3D6F}" type="presOf" srcId="{DAEF91FB-FFC1-49A4-8387-89AC7B818A0E}" destId="{4B2CC951-DE8B-4983-A03F-BA42F14989AA}" srcOrd="1" destOrd="0" presId="urn:microsoft.com/office/officeart/2005/8/layout/cycle7"/>
    <dgm:cxn modelId="{BB567095-7328-4C9A-A46B-E417DC8CFF19}" type="presOf" srcId="{51FB7D3E-3518-4162-9C19-83116EC4289B}" destId="{29C39AA4-0549-4548-AB1C-3BEE5EA36F1E}" srcOrd="1" destOrd="0" presId="urn:microsoft.com/office/officeart/2005/8/layout/cycle7"/>
    <dgm:cxn modelId="{92B4CC9C-D5CE-4F7E-8946-7152C17C9798}" srcId="{63CF77B1-E3F9-4658-B024-7A600B0F37D5}" destId="{C97951DB-D6C4-48D3-B87B-AD8F682DAC5D}" srcOrd="0" destOrd="0" parTransId="{51D6D704-6ADF-4455-99D8-012276A4DDE0}" sibTransId="{51FB7D3E-3518-4162-9C19-83116EC4289B}"/>
    <dgm:cxn modelId="{A414E0A3-9030-49E5-A9CD-1823D6D23FDC}" type="presOf" srcId="{BA16B737-2ECC-4DC1-B6C6-0F0F407ED6F7}" destId="{560FE221-28FF-4103-A358-4BD61CC4ED6C}" srcOrd="0" destOrd="0" presId="urn:microsoft.com/office/officeart/2005/8/layout/cycle7"/>
    <dgm:cxn modelId="{84E776A8-B068-439F-BF65-0989BBDA9AEB}" srcId="{63CF77B1-E3F9-4658-B024-7A600B0F37D5}" destId="{6547AAD0-4930-49BD-B544-3BEE26B563D4}" srcOrd="2" destOrd="0" parTransId="{5E3F075C-A5C4-4BA3-8FCC-1A05991A6FE2}" sibTransId="{DAEF91FB-FFC1-49A4-8387-89AC7B818A0E}"/>
    <dgm:cxn modelId="{44F957AC-698B-4B5A-91A2-55BC8F8C5EC7}" type="presOf" srcId="{C97951DB-D6C4-48D3-B87B-AD8F682DAC5D}" destId="{E21B5AA0-A5C7-4556-871D-3D198F84D4BD}" srcOrd="0" destOrd="0" presId="urn:microsoft.com/office/officeart/2005/8/layout/cycle7"/>
    <dgm:cxn modelId="{8B682CB5-269D-4C8D-A425-02B11E81F338}" type="presOf" srcId="{DAEF91FB-FFC1-49A4-8387-89AC7B818A0E}" destId="{48DC6150-75DF-4315-9A21-47831C3A324A}" srcOrd="0" destOrd="0" presId="urn:microsoft.com/office/officeart/2005/8/layout/cycle7"/>
    <dgm:cxn modelId="{B29EF3B7-3C1C-4340-B536-1D1B01739956}" type="presOf" srcId="{F39122BE-8352-4781-B87C-24EBAE4C4443}" destId="{0289AB87-1B01-46B7-B1E5-FD2319E10431}" srcOrd="1" destOrd="0" presId="urn:microsoft.com/office/officeart/2005/8/layout/cycle7"/>
    <dgm:cxn modelId="{A63779BC-8D2E-4BCA-A5C3-DF8E3ACFA072}" type="presOf" srcId="{F39122BE-8352-4781-B87C-24EBAE4C4443}" destId="{11ED190E-2BE8-43F3-9F20-1473A64FCEA2}" srcOrd="0" destOrd="0" presId="urn:microsoft.com/office/officeart/2005/8/layout/cycle7"/>
    <dgm:cxn modelId="{8D82B9C0-6EF5-4F14-8E99-9D6E402B15E9}" type="presOf" srcId="{63CF77B1-E3F9-4658-B024-7A600B0F37D5}" destId="{475E252C-B9A7-4AE1-AF7B-8B649397897F}" srcOrd="0" destOrd="0" presId="urn:microsoft.com/office/officeart/2005/8/layout/cycle7"/>
    <dgm:cxn modelId="{B9C4E9E4-5620-497D-907A-393A2CCBAD88}" type="presOf" srcId="{6547AAD0-4930-49BD-B544-3BEE26B563D4}" destId="{6C99DD05-88B3-454D-8DE7-66EE09932D2B}" srcOrd="0" destOrd="0" presId="urn:microsoft.com/office/officeart/2005/8/layout/cycle7"/>
    <dgm:cxn modelId="{BB0500FB-E46B-440F-A23F-1E1C344B7330}" srcId="{63CF77B1-E3F9-4658-B024-7A600B0F37D5}" destId="{BA16B737-2ECC-4DC1-B6C6-0F0F407ED6F7}" srcOrd="1" destOrd="0" parTransId="{DA23EBEC-A8B9-4031-9BAA-2320EA71FF77}" sibTransId="{F39122BE-8352-4781-B87C-24EBAE4C4443}"/>
    <dgm:cxn modelId="{0629477C-B3EC-4E50-9957-08E97B0A7A06}" type="presParOf" srcId="{475E252C-B9A7-4AE1-AF7B-8B649397897F}" destId="{E21B5AA0-A5C7-4556-871D-3D198F84D4BD}" srcOrd="0" destOrd="0" presId="urn:microsoft.com/office/officeart/2005/8/layout/cycle7"/>
    <dgm:cxn modelId="{597B5021-BCCF-4771-89C6-616ADC8D4031}" type="presParOf" srcId="{475E252C-B9A7-4AE1-AF7B-8B649397897F}" destId="{C45D19DE-9752-4A4B-B90A-1776709D4190}" srcOrd="1" destOrd="0" presId="urn:microsoft.com/office/officeart/2005/8/layout/cycle7"/>
    <dgm:cxn modelId="{214F3D02-BD77-4E2C-9904-A00199A167DA}" type="presParOf" srcId="{C45D19DE-9752-4A4B-B90A-1776709D4190}" destId="{29C39AA4-0549-4548-AB1C-3BEE5EA36F1E}" srcOrd="0" destOrd="0" presId="urn:microsoft.com/office/officeart/2005/8/layout/cycle7"/>
    <dgm:cxn modelId="{675D2724-8061-43A8-BEC3-E236F6C45446}" type="presParOf" srcId="{475E252C-B9A7-4AE1-AF7B-8B649397897F}" destId="{560FE221-28FF-4103-A358-4BD61CC4ED6C}" srcOrd="2" destOrd="0" presId="urn:microsoft.com/office/officeart/2005/8/layout/cycle7"/>
    <dgm:cxn modelId="{8B28FB78-7457-43BE-A498-FC967149C442}" type="presParOf" srcId="{475E252C-B9A7-4AE1-AF7B-8B649397897F}" destId="{11ED190E-2BE8-43F3-9F20-1473A64FCEA2}" srcOrd="3" destOrd="0" presId="urn:microsoft.com/office/officeart/2005/8/layout/cycle7"/>
    <dgm:cxn modelId="{1CE161DC-3341-4C11-A0DA-4DC10E88FADD}" type="presParOf" srcId="{11ED190E-2BE8-43F3-9F20-1473A64FCEA2}" destId="{0289AB87-1B01-46B7-B1E5-FD2319E10431}" srcOrd="0" destOrd="0" presId="urn:microsoft.com/office/officeart/2005/8/layout/cycle7"/>
    <dgm:cxn modelId="{5DF4B08B-D089-4162-B0EF-417EB49A7627}" type="presParOf" srcId="{475E252C-B9A7-4AE1-AF7B-8B649397897F}" destId="{6C99DD05-88B3-454D-8DE7-66EE09932D2B}" srcOrd="4" destOrd="0" presId="urn:microsoft.com/office/officeart/2005/8/layout/cycle7"/>
    <dgm:cxn modelId="{4C9E02C5-4C8C-4748-A3AB-9D89ECB0E9B7}" type="presParOf" srcId="{475E252C-B9A7-4AE1-AF7B-8B649397897F}" destId="{48DC6150-75DF-4315-9A21-47831C3A324A}" srcOrd="5" destOrd="0" presId="urn:microsoft.com/office/officeart/2005/8/layout/cycle7"/>
    <dgm:cxn modelId="{5114F4C8-9DF0-40F9-8DA2-9574B1F12345}" type="presParOf" srcId="{48DC6150-75DF-4315-9A21-47831C3A324A}" destId="{4B2CC951-DE8B-4983-A03F-BA42F14989A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4FC5F9-E403-4414-966B-1F60E4A304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2CA242DE-B30D-438F-81F2-4178056A4448}">
      <dgm:prSet phldrT="[Texto]"/>
      <dgm:spPr>
        <a:solidFill>
          <a:srgbClr val="002060"/>
        </a:solidFill>
      </dgm:spPr>
      <dgm:t>
        <a:bodyPr/>
        <a:lstStyle/>
        <a:p>
          <a:r>
            <a:rPr lang="pt-BR" dirty="0"/>
            <a:t>O futuro é esperanças.</a:t>
          </a:r>
        </a:p>
      </dgm:t>
    </dgm:pt>
    <dgm:pt modelId="{59D962A1-A44C-403D-9667-E2DF2C55D905}" type="parTrans" cxnId="{9177EF6D-D7E0-4257-91BF-295F6051740C}">
      <dgm:prSet/>
      <dgm:spPr/>
      <dgm:t>
        <a:bodyPr/>
        <a:lstStyle/>
        <a:p>
          <a:endParaRPr lang="pt-BR"/>
        </a:p>
      </dgm:t>
    </dgm:pt>
    <dgm:pt modelId="{8CF10E4C-E40B-4B7F-8A24-CF759D98848A}" type="sibTrans" cxnId="{9177EF6D-D7E0-4257-91BF-295F6051740C}">
      <dgm:prSet/>
      <dgm:spPr/>
      <dgm:t>
        <a:bodyPr/>
        <a:lstStyle/>
        <a:p>
          <a:endParaRPr lang="pt-BR"/>
        </a:p>
      </dgm:t>
    </dgm:pt>
    <dgm:pt modelId="{2458C261-1DC3-417B-ADFF-1DCF47C06AB2}">
      <dgm:prSet phldrT="[Texto]"/>
      <dgm:spPr/>
      <dgm:t>
        <a:bodyPr/>
        <a:lstStyle/>
        <a:p>
          <a:r>
            <a:rPr lang="pt-BR" dirty="0"/>
            <a:t>Futuro: sujeito</a:t>
          </a:r>
        </a:p>
      </dgm:t>
    </dgm:pt>
    <dgm:pt modelId="{7B054C61-0FA5-4C2B-9345-A1AB4EFE757F}" type="parTrans" cxnId="{80EFA1A8-0ABC-4ABE-8EBE-38151A013B17}">
      <dgm:prSet/>
      <dgm:spPr/>
      <dgm:t>
        <a:bodyPr/>
        <a:lstStyle/>
        <a:p>
          <a:endParaRPr lang="pt-BR"/>
        </a:p>
      </dgm:t>
    </dgm:pt>
    <dgm:pt modelId="{7330F7D7-DCFD-4CF2-A090-55EAAC2CD6D6}" type="sibTrans" cxnId="{80EFA1A8-0ABC-4ABE-8EBE-38151A013B17}">
      <dgm:prSet/>
      <dgm:spPr/>
      <dgm:t>
        <a:bodyPr/>
        <a:lstStyle/>
        <a:p>
          <a:endParaRPr lang="pt-BR"/>
        </a:p>
      </dgm:t>
    </dgm:pt>
    <dgm:pt modelId="{7697E7B2-19DA-4F1F-8FA5-9B2EBBC4D73E}">
      <dgm:prSet phldrT="[Texto]"/>
      <dgm:spPr>
        <a:solidFill>
          <a:srgbClr val="002060"/>
        </a:solidFill>
      </dgm:spPr>
      <dgm:t>
        <a:bodyPr/>
        <a:lstStyle/>
        <a:p>
          <a:r>
            <a:rPr lang="pt-BR" dirty="0"/>
            <a:t>O futuro são esperanças.</a:t>
          </a:r>
        </a:p>
      </dgm:t>
    </dgm:pt>
    <dgm:pt modelId="{267A8748-EAC1-4AAD-85BA-2F8DDCC20834}" type="parTrans" cxnId="{D0D6CA4C-F672-4735-9980-8BB740085557}">
      <dgm:prSet/>
      <dgm:spPr/>
      <dgm:t>
        <a:bodyPr/>
        <a:lstStyle/>
        <a:p>
          <a:endParaRPr lang="pt-BR"/>
        </a:p>
      </dgm:t>
    </dgm:pt>
    <dgm:pt modelId="{4F53E0B0-1F8B-496C-88B8-3B5129161861}" type="sibTrans" cxnId="{D0D6CA4C-F672-4735-9980-8BB740085557}">
      <dgm:prSet/>
      <dgm:spPr/>
      <dgm:t>
        <a:bodyPr/>
        <a:lstStyle/>
        <a:p>
          <a:endParaRPr lang="pt-BR"/>
        </a:p>
      </dgm:t>
    </dgm:pt>
    <dgm:pt modelId="{0E0F1D4A-36F5-492B-A2B9-D481E986AEBF}">
      <dgm:prSet phldrT="[Texto]"/>
      <dgm:spPr/>
      <dgm:t>
        <a:bodyPr/>
        <a:lstStyle/>
        <a:p>
          <a:r>
            <a:rPr lang="pt-BR" dirty="0"/>
            <a:t>Esperanças: predicado</a:t>
          </a:r>
        </a:p>
      </dgm:t>
    </dgm:pt>
    <dgm:pt modelId="{60103FB9-350C-420C-A633-B61C103CA86D}" type="parTrans" cxnId="{D81FE44C-680B-45AB-9C26-5918889A6E0F}">
      <dgm:prSet/>
      <dgm:spPr/>
      <dgm:t>
        <a:bodyPr/>
        <a:lstStyle/>
        <a:p>
          <a:endParaRPr lang="pt-BR"/>
        </a:p>
      </dgm:t>
    </dgm:pt>
    <dgm:pt modelId="{5B978B3E-2887-4FFA-85B9-37B02C7D903E}" type="sibTrans" cxnId="{D81FE44C-680B-45AB-9C26-5918889A6E0F}">
      <dgm:prSet/>
      <dgm:spPr/>
      <dgm:t>
        <a:bodyPr/>
        <a:lstStyle/>
        <a:p>
          <a:endParaRPr lang="pt-BR"/>
        </a:p>
      </dgm:t>
    </dgm:pt>
    <dgm:pt modelId="{5DAB3F5F-5C2D-49D3-AA4C-E5E607641C91}" type="pres">
      <dgm:prSet presAssocID="{064FC5F9-E403-4414-966B-1F60E4A3044F}" presName="linear" presStyleCnt="0">
        <dgm:presLayoutVars>
          <dgm:animLvl val="lvl"/>
          <dgm:resizeHandles val="exact"/>
        </dgm:presLayoutVars>
      </dgm:prSet>
      <dgm:spPr/>
    </dgm:pt>
    <dgm:pt modelId="{482F2637-0B66-44F2-9BAC-0ADB6854781A}" type="pres">
      <dgm:prSet presAssocID="{2CA242DE-B30D-438F-81F2-4178056A4448}" presName="parentText" presStyleLbl="node1" presStyleIdx="0" presStyleCnt="2">
        <dgm:presLayoutVars>
          <dgm:chMax val="0"/>
          <dgm:bulletEnabled val="1"/>
        </dgm:presLayoutVars>
      </dgm:prSet>
      <dgm:spPr/>
    </dgm:pt>
    <dgm:pt modelId="{C3B2CB0C-BDEE-4807-8112-575F6F114394}" type="pres">
      <dgm:prSet presAssocID="{2CA242DE-B30D-438F-81F2-4178056A4448}" presName="childText" presStyleLbl="revTx" presStyleIdx="0" presStyleCnt="2">
        <dgm:presLayoutVars>
          <dgm:bulletEnabled val="1"/>
        </dgm:presLayoutVars>
      </dgm:prSet>
      <dgm:spPr/>
    </dgm:pt>
    <dgm:pt modelId="{1CDB7540-3E5C-448E-AC04-F3105C34468D}" type="pres">
      <dgm:prSet presAssocID="{7697E7B2-19DA-4F1F-8FA5-9B2EBBC4D73E}" presName="parentText" presStyleLbl="node1" presStyleIdx="1" presStyleCnt="2">
        <dgm:presLayoutVars>
          <dgm:chMax val="0"/>
          <dgm:bulletEnabled val="1"/>
        </dgm:presLayoutVars>
      </dgm:prSet>
      <dgm:spPr/>
    </dgm:pt>
    <dgm:pt modelId="{C56067D1-DFB5-4354-974E-DB81D38F6955}" type="pres">
      <dgm:prSet presAssocID="{7697E7B2-19DA-4F1F-8FA5-9B2EBBC4D73E}" presName="childText" presStyleLbl="revTx" presStyleIdx="1" presStyleCnt="2">
        <dgm:presLayoutVars>
          <dgm:bulletEnabled val="1"/>
        </dgm:presLayoutVars>
      </dgm:prSet>
      <dgm:spPr/>
    </dgm:pt>
  </dgm:ptLst>
  <dgm:cxnLst>
    <dgm:cxn modelId="{89042E02-3E51-434B-B134-2717FEFFC772}" type="presOf" srcId="{0E0F1D4A-36F5-492B-A2B9-D481E986AEBF}" destId="{C56067D1-DFB5-4354-974E-DB81D38F6955}" srcOrd="0" destOrd="0" presId="urn:microsoft.com/office/officeart/2005/8/layout/vList2"/>
    <dgm:cxn modelId="{A96A6718-AE41-4B52-A805-97D5B5D5FD1F}" type="presOf" srcId="{2458C261-1DC3-417B-ADFF-1DCF47C06AB2}" destId="{C3B2CB0C-BDEE-4807-8112-575F6F114394}" srcOrd="0" destOrd="0" presId="urn:microsoft.com/office/officeart/2005/8/layout/vList2"/>
    <dgm:cxn modelId="{19DA2C1A-21E8-4C06-8299-F39F1A12DA64}" type="presOf" srcId="{7697E7B2-19DA-4F1F-8FA5-9B2EBBC4D73E}" destId="{1CDB7540-3E5C-448E-AC04-F3105C34468D}" srcOrd="0" destOrd="0" presId="urn:microsoft.com/office/officeart/2005/8/layout/vList2"/>
    <dgm:cxn modelId="{3F92984A-C6F5-4C79-BC68-9F0E1975C9ED}" type="presOf" srcId="{2CA242DE-B30D-438F-81F2-4178056A4448}" destId="{482F2637-0B66-44F2-9BAC-0ADB6854781A}" srcOrd="0" destOrd="0" presId="urn:microsoft.com/office/officeart/2005/8/layout/vList2"/>
    <dgm:cxn modelId="{D0D6CA4C-F672-4735-9980-8BB740085557}" srcId="{064FC5F9-E403-4414-966B-1F60E4A3044F}" destId="{7697E7B2-19DA-4F1F-8FA5-9B2EBBC4D73E}" srcOrd="1" destOrd="0" parTransId="{267A8748-EAC1-4AAD-85BA-2F8DDCC20834}" sibTransId="{4F53E0B0-1F8B-496C-88B8-3B5129161861}"/>
    <dgm:cxn modelId="{D81FE44C-680B-45AB-9C26-5918889A6E0F}" srcId="{7697E7B2-19DA-4F1F-8FA5-9B2EBBC4D73E}" destId="{0E0F1D4A-36F5-492B-A2B9-D481E986AEBF}" srcOrd="0" destOrd="0" parTransId="{60103FB9-350C-420C-A633-B61C103CA86D}" sibTransId="{5B978B3E-2887-4FFA-85B9-37B02C7D903E}"/>
    <dgm:cxn modelId="{9177EF6D-D7E0-4257-91BF-295F6051740C}" srcId="{064FC5F9-E403-4414-966B-1F60E4A3044F}" destId="{2CA242DE-B30D-438F-81F2-4178056A4448}" srcOrd="0" destOrd="0" parTransId="{59D962A1-A44C-403D-9667-E2DF2C55D905}" sibTransId="{8CF10E4C-E40B-4B7F-8A24-CF759D98848A}"/>
    <dgm:cxn modelId="{80EFA1A8-0ABC-4ABE-8EBE-38151A013B17}" srcId="{2CA242DE-B30D-438F-81F2-4178056A4448}" destId="{2458C261-1DC3-417B-ADFF-1DCF47C06AB2}" srcOrd="0" destOrd="0" parTransId="{7B054C61-0FA5-4C2B-9345-A1AB4EFE757F}" sibTransId="{7330F7D7-DCFD-4CF2-A090-55EAAC2CD6D6}"/>
    <dgm:cxn modelId="{576BF8C6-9FA1-46CB-970D-46355A80019C}" type="presOf" srcId="{064FC5F9-E403-4414-966B-1F60E4A3044F}" destId="{5DAB3F5F-5C2D-49D3-AA4C-E5E607641C91}" srcOrd="0" destOrd="0" presId="urn:microsoft.com/office/officeart/2005/8/layout/vList2"/>
    <dgm:cxn modelId="{E98F07A9-DA55-4270-8A10-B3B9D2B64AB0}" type="presParOf" srcId="{5DAB3F5F-5C2D-49D3-AA4C-E5E607641C91}" destId="{482F2637-0B66-44F2-9BAC-0ADB6854781A}" srcOrd="0" destOrd="0" presId="urn:microsoft.com/office/officeart/2005/8/layout/vList2"/>
    <dgm:cxn modelId="{09595E53-8BC6-462D-966C-6BD03A555F89}" type="presParOf" srcId="{5DAB3F5F-5C2D-49D3-AA4C-E5E607641C91}" destId="{C3B2CB0C-BDEE-4807-8112-575F6F114394}" srcOrd="1" destOrd="0" presId="urn:microsoft.com/office/officeart/2005/8/layout/vList2"/>
    <dgm:cxn modelId="{FBC022BB-34B3-430B-98F8-2E980AE919DC}" type="presParOf" srcId="{5DAB3F5F-5C2D-49D3-AA4C-E5E607641C91}" destId="{1CDB7540-3E5C-448E-AC04-F3105C34468D}" srcOrd="2" destOrd="0" presId="urn:microsoft.com/office/officeart/2005/8/layout/vList2"/>
    <dgm:cxn modelId="{5DCE73E4-4889-483C-9341-9062DD33EE04}" type="presParOf" srcId="{5DAB3F5F-5C2D-49D3-AA4C-E5E607641C91}" destId="{C56067D1-DFB5-4354-974E-DB81D38F695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4FC5F9-E403-4414-966B-1F60E4A304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2CA242DE-B30D-438F-81F2-4178056A4448}">
      <dgm:prSet phldrT="[Texto]" custT="1"/>
      <dgm:spPr>
        <a:solidFill>
          <a:schemeClr val="tx1">
            <a:lumMod val="95000"/>
            <a:lumOff val="5000"/>
          </a:schemeClr>
        </a:solidFill>
      </dgm:spPr>
      <dgm:t>
        <a:bodyPr/>
        <a:lstStyle/>
        <a:p>
          <a:r>
            <a:rPr lang="pt-BR" sz="2200" b="1" dirty="0">
              <a:solidFill>
                <a:schemeClr val="bg1"/>
              </a:solidFill>
            </a:rPr>
            <a:t>Meu pai é várias coisas: amigo, companheiro, cozinheiro.</a:t>
          </a:r>
        </a:p>
        <a:p>
          <a:r>
            <a:rPr lang="pt-BR" sz="2200" b="1" dirty="0">
              <a:solidFill>
                <a:schemeClr val="bg1"/>
              </a:solidFill>
            </a:rPr>
            <a:t>Nossa paixão são nossos alunos.</a:t>
          </a:r>
        </a:p>
      </dgm:t>
    </dgm:pt>
    <dgm:pt modelId="{59D962A1-A44C-403D-9667-E2DF2C55D905}" type="parTrans" cxnId="{9177EF6D-D7E0-4257-91BF-295F6051740C}">
      <dgm:prSet/>
      <dgm:spPr/>
      <dgm:t>
        <a:bodyPr/>
        <a:lstStyle/>
        <a:p>
          <a:endParaRPr lang="pt-BR"/>
        </a:p>
      </dgm:t>
    </dgm:pt>
    <dgm:pt modelId="{8CF10E4C-E40B-4B7F-8A24-CF759D98848A}" type="sibTrans" cxnId="{9177EF6D-D7E0-4257-91BF-295F6051740C}">
      <dgm:prSet/>
      <dgm:spPr/>
      <dgm:t>
        <a:bodyPr/>
        <a:lstStyle/>
        <a:p>
          <a:endParaRPr lang="pt-BR"/>
        </a:p>
      </dgm:t>
    </dgm:pt>
    <dgm:pt modelId="{2458C261-1DC3-417B-ADFF-1DCF47C06AB2}">
      <dgm:prSet phldrT="[Texto]" custT="1"/>
      <dgm:spPr/>
      <dgm:t>
        <a:bodyPr/>
        <a:lstStyle/>
        <a:p>
          <a:pPr algn="l"/>
          <a:r>
            <a:rPr lang="pt-BR" sz="2000" dirty="0"/>
            <a:t>O verbo </a:t>
          </a:r>
          <a:r>
            <a:rPr lang="pt-BR" sz="2000" b="1" i="1" dirty="0"/>
            <a:t>SER</a:t>
          </a:r>
          <a:r>
            <a:rPr lang="pt-BR" sz="2000" dirty="0"/>
            <a:t> concorda com o predicativo quando indica hora e distância. Nesse caso, não apresenta sujeito,ou seja, o verbo é impessoal.</a:t>
          </a:r>
        </a:p>
      </dgm:t>
    </dgm:pt>
    <dgm:pt modelId="{7B054C61-0FA5-4C2B-9345-A1AB4EFE757F}" type="parTrans" cxnId="{80EFA1A8-0ABC-4ABE-8EBE-38151A013B17}">
      <dgm:prSet/>
      <dgm:spPr/>
      <dgm:t>
        <a:bodyPr/>
        <a:lstStyle/>
        <a:p>
          <a:endParaRPr lang="pt-BR"/>
        </a:p>
      </dgm:t>
    </dgm:pt>
    <dgm:pt modelId="{7330F7D7-DCFD-4CF2-A090-55EAAC2CD6D6}" type="sibTrans" cxnId="{80EFA1A8-0ABC-4ABE-8EBE-38151A013B17}">
      <dgm:prSet/>
      <dgm:spPr/>
      <dgm:t>
        <a:bodyPr/>
        <a:lstStyle/>
        <a:p>
          <a:endParaRPr lang="pt-BR"/>
        </a:p>
      </dgm:t>
    </dgm:pt>
    <dgm:pt modelId="{7697E7B2-19DA-4F1F-8FA5-9B2EBBC4D73E}">
      <dgm:prSet phldrT="[Texto]"/>
      <dgm:spPr>
        <a:solidFill>
          <a:schemeClr val="tx1"/>
        </a:solidFill>
      </dgm:spPr>
      <dgm:t>
        <a:bodyPr/>
        <a:lstStyle/>
        <a:p>
          <a:r>
            <a:rPr lang="pt-BR" b="1" dirty="0"/>
            <a:t>É uma hora.                              Daqui até a Vila, é um quilômetro.   </a:t>
          </a:r>
        </a:p>
        <a:p>
          <a:r>
            <a:rPr lang="pt-BR" b="1" dirty="0"/>
            <a:t>São dez horas.                         Daqui até a Vila, são dez quilômetros.</a:t>
          </a:r>
        </a:p>
      </dgm:t>
    </dgm:pt>
    <dgm:pt modelId="{267A8748-EAC1-4AAD-85BA-2F8DDCC20834}" type="parTrans" cxnId="{D0D6CA4C-F672-4735-9980-8BB740085557}">
      <dgm:prSet/>
      <dgm:spPr/>
      <dgm:t>
        <a:bodyPr/>
        <a:lstStyle/>
        <a:p>
          <a:endParaRPr lang="pt-BR"/>
        </a:p>
      </dgm:t>
    </dgm:pt>
    <dgm:pt modelId="{4F53E0B0-1F8B-496C-88B8-3B5129161861}" type="sibTrans" cxnId="{D0D6CA4C-F672-4735-9980-8BB740085557}">
      <dgm:prSet/>
      <dgm:spPr/>
      <dgm:t>
        <a:bodyPr/>
        <a:lstStyle/>
        <a:p>
          <a:endParaRPr lang="pt-BR"/>
        </a:p>
      </dgm:t>
    </dgm:pt>
    <dgm:pt modelId="{0E0F1D4A-36F5-492B-A2B9-D481E986AEBF}">
      <dgm:prSet phldrT="[Texto]"/>
      <dgm:spPr/>
      <dgm:t>
        <a:bodyPr/>
        <a:lstStyle/>
        <a:p>
          <a:endParaRPr lang="pt-BR" dirty="0"/>
        </a:p>
      </dgm:t>
    </dgm:pt>
    <dgm:pt modelId="{60103FB9-350C-420C-A633-B61C103CA86D}" type="parTrans" cxnId="{D81FE44C-680B-45AB-9C26-5918889A6E0F}">
      <dgm:prSet/>
      <dgm:spPr/>
      <dgm:t>
        <a:bodyPr/>
        <a:lstStyle/>
        <a:p>
          <a:endParaRPr lang="pt-BR"/>
        </a:p>
      </dgm:t>
    </dgm:pt>
    <dgm:pt modelId="{5B978B3E-2887-4FFA-85B9-37B02C7D903E}" type="sibTrans" cxnId="{D81FE44C-680B-45AB-9C26-5918889A6E0F}">
      <dgm:prSet/>
      <dgm:spPr/>
      <dgm:t>
        <a:bodyPr/>
        <a:lstStyle/>
        <a:p>
          <a:endParaRPr lang="pt-BR"/>
        </a:p>
      </dgm:t>
    </dgm:pt>
    <dgm:pt modelId="{5DAB3F5F-5C2D-49D3-AA4C-E5E607641C91}" type="pres">
      <dgm:prSet presAssocID="{064FC5F9-E403-4414-966B-1F60E4A3044F}" presName="linear" presStyleCnt="0">
        <dgm:presLayoutVars>
          <dgm:animLvl val="lvl"/>
          <dgm:resizeHandles val="exact"/>
        </dgm:presLayoutVars>
      </dgm:prSet>
      <dgm:spPr/>
    </dgm:pt>
    <dgm:pt modelId="{482F2637-0B66-44F2-9BAC-0ADB6854781A}" type="pres">
      <dgm:prSet presAssocID="{2CA242DE-B30D-438F-81F2-4178056A4448}" presName="parentText" presStyleLbl="node1" presStyleIdx="0" presStyleCnt="2" custLinFactNeighborY="-89724">
        <dgm:presLayoutVars>
          <dgm:chMax val="0"/>
          <dgm:bulletEnabled val="1"/>
        </dgm:presLayoutVars>
      </dgm:prSet>
      <dgm:spPr/>
    </dgm:pt>
    <dgm:pt modelId="{C3B2CB0C-BDEE-4807-8112-575F6F114394}" type="pres">
      <dgm:prSet presAssocID="{2CA242DE-B30D-438F-81F2-4178056A4448}" presName="childText" presStyleLbl="revTx" presStyleIdx="0" presStyleCnt="2" custLinFactNeighborY="15039">
        <dgm:presLayoutVars>
          <dgm:bulletEnabled val="1"/>
        </dgm:presLayoutVars>
      </dgm:prSet>
      <dgm:spPr/>
    </dgm:pt>
    <dgm:pt modelId="{1CDB7540-3E5C-448E-AC04-F3105C34468D}" type="pres">
      <dgm:prSet presAssocID="{7697E7B2-19DA-4F1F-8FA5-9B2EBBC4D73E}" presName="parentText" presStyleLbl="node1" presStyleIdx="1" presStyleCnt="2" custLinFactY="46461" custLinFactNeighborY="100000">
        <dgm:presLayoutVars>
          <dgm:chMax val="0"/>
          <dgm:bulletEnabled val="1"/>
        </dgm:presLayoutVars>
      </dgm:prSet>
      <dgm:spPr/>
    </dgm:pt>
    <dgm:pt modelId="{C56067D1-DFB5-4354-974E-DB81D38F6955}" type="pres">
      <dgm:prSet presAssocID="{7697E7B2-19DA-4F1F-8FA5-9B2EBBC4D73E}" presName="childText" presStyleLbl="revTx" presStyleIdx="1" presStyleCnt="2">
        <dgm:presLayoutVars>
          <dgm:bulletEnabled val="1"/>
        </dgm:presLayoutVars>
      </dgm:prSet>
      <dgm:spPr/>
    </dgm:pt>
  </dgm:ptLst>
  <dgm:cxnLst>
    <dgm:cxn modelId="{B1239244-0ED1-4607-B1D6-A21F98D93677}" type="presOf" srcId="{0E0F1D4A-36F5-492B-A2B9-D481E986AEBF}" destId="{C56067D1-DFB5-4354-974E-DB81D38F6955}" srcOrd="0" destOrd="0" presId="urn:microsoft.com/office/officeart/2005/8/layout/vList2"/>
    <dgm:cxn modelId="{0DE68665-2D03-41CC-92F0-B6D6F3DC3821}" type="presOf" srcId="{2458C261-1DC3-417B-ADFF-1DCF47C06AB2}" destId="{C3B2CB0C-BDEE-4807-8112-575F6F114394}" srcOrd="0" destOrd="0" presId="urn:microsoft.com/office/officeart/2005/8/layout/vList2"/>
    <dgm:cxn modelId="{D0D6CA4C-F672-4735-9980-8BB740085557}" srcId="{064FC5F9-E403-4414-966B-1F60E4A3044F}" destId="{7697E7B2-19DA-4F1F-8FA5-9B2EBBC4D73E}" srcOrd="1" destOrd="0" parTransId="{267A8748-EAC1-4AAD-85BA-2F8DDCC20834}" sibTransId="{4F53E0B0-1F8B-496C-88B8-3B5129161861}"/>
    <dgm:cxn modelId="{D81FE44C-680B-45AB-9C26-5918889A6E0F}" srcId="{7697E7B2-19DA-4F1F-8FA5-9B2EBBC4D73E}" destId="{0E0F1D4A-36F5-492B-A2B9-D481E986AEBF}" srcOrd="0" destOrd="0" parTransId="{60103FB9-350C-420C-A633-B61C103CA86D}" sibTransId="{5B978B3E-2887-4FFA-85B9-37B02C7D903E}"/>
    <dgm:cxn modelId="{9177EF6D-D7E0-4257-91BF-295F6051740C}" srcId="{064FC5F9-E403-4414-966B-1F60E4A3044F}" destId="{2CA242DE-B30D-438F-81F2-4178056A4448}" srcOrd="0" destOrd="0" parTransId="{59D962A1-A44C-403D-9667-E2DF2C55D905}" sibTransId="{8CF10E4C-E40B-4B7F-8A24-CF759D98848A}"/>
    <dgm:cxn modelId="{80EFA1A8-0ABC-4ABE-8EBE-38151A013B17}" srcId="{2CA242DE-B30D-438F-81F2-4178056A4448}" destId="{2458C261-1DC3-417B-ADFF-1DCF47C06AB2}" srcOrd="0" destOrd="0" parTransId="{7B054C61-0FA5-4C2B-9345-A1AB4EFE757F}" sibTransId="{7330F7D7-DCFD-4CF2-A090-55EAAC2CD6D6}"/>
    <dgm:cxn modelId="{4F5CBAA9-9BDF-4E0D-885F-C93B1BEF3995}" type="presOf" srcId="{2CA242DE-B30D-438F-81F2-4178056A4448}" destId="{482F2637-0B66-44F2-9BAC-0ADB6854781A}" srcOrd="0" destOrd="0" presId="urn:microsoft.com/office/officeart/2005/8/layout/vList2"/>
    <dgm:cxn modelId="{423264BA-C426-4911-BF14-FC8E76AF8D19}" type="presOf" srcId="{7697E7B2-19DA-4F1F-8FA5-9B2EBBC4D73E}" destId="{1CDB7540-3E5C-448E-AC04-F3105C34468D}" srcOrd="0" destOrd="0" presId="urn:microsoft.com/office/officeart/2005/8/layout/vList2"/>
    <dgm:cxn modelId="{04DB3AF2-D5B4-4C9D-AB66-6E2ACC58EC44}" type="presOf" srcId="{064FC5F9-E403-4414-966B-1F60E4A3044F}" destId="{5DAB3F5F-5C2D-49D3-AA4C-E5E607641C91}" srcOrd="0" destOrd="0" presId="urn:microsoft.com/office/officeart/2005/8/layout/vList2"/>
    <dgm:cxn modelId="{E7D3DA74-F991-4194-BBCF-B795D3E4E782}" type="presParOf" srcId="{5DAB3F5F-5C2D-49D3-AA4C-E5E607641C91}" destId="{482F2637-0B66-44F2-9BAC-0ADB6854781A}" srcOrd="0" destOrd="0" presId="urn:microsoft.com/office/officeart/2005/8/layout/vList2"/>
    <dgm:cxn modelId="{334BA24A-DCF6-458C-9FC0-8EEFDE96ED0F}" type="presParOf" srcId="{5DAB3F5F-5C2D-49D3-AA4C-E5E607641C91}" destId="{C3B2CB0C-BDEE-4807-8112-575F6F114394}" srcOrd="1" destOrd="0" presId="urn:microsoft.com/office/officeart/2005/8/layout/vList2"/>
    <dgm:cxn modelId="{121D8552-401E-41B1-BFC9-1C75F7A9EE0E}" type="presParOf" srcId="{5DAB3F5F-5C2D-49D3-AA4C-E5E607641C91}" destId="{1CDB7540-3E5C-448E-AC04-F3105C34468D}" srcOrd="2" destOrd="0" presId="urn:microsoft.com/office/officeart/2005/8/layout/vList2"/>
    <dgm:cxn modelId="{2B0B247D-9258-4B61-8548-B42AB0A2E614}" type="presParOf" srcId="{5DAB3F5F-5C2D-49D3-AA4C-E5E607641C91}" destId="{C56067D1-DFB5-4354-974E-DB81D38F695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C186CB-116B-488F-B671-521255727C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A098EA06-C4AB-453C-9CA6-7150165F20C5}">
      <dgm:prSet phldrT="[Texto]" custT="1"/>
      <dgm:spPr>
        <a:solidFill>
          <a:schemeClr val="tx1"/>
        </a:solidFill>
      </dgm:spPr>
      <dgm:t>
        <a:bodyPr/>
        <a:lstStyle/>
        <a:p>
          <a:r>
            <a:rPr lang="pt-BR" sz="3200" b="1" i="1" dirty="0"/>
            <a:t>a)  A 1ª pessoa prevalece sobre a 2ª e 3ª:</a:t>
          </a:r>
        </a:p>
        <a:p>
          <a:r>
            <a:rPr lang="pt-BR" sz="3200" b="1" i="1" dirty="0"/>
            <a:t> Eu, tu e meu pai </a:t>
          </a:r>
          <a:r>
            <a:rPr lang="pt-BR" sz="3200" b="1" i="1" u="sng" dirty="0"/>
            <a:t>somos</a:t>
          </a:r>
          <a:r>
            <a:rPr lang="pt-BR" sz="3200" b="1" i="1" u="none" dirty="0"/>
            <a:t> sobreviventes</a:t>
          </a:r>
          <a:r>
            <a:rPr lang="pt-BR" sz="2400" b="1" i="1" u="none" dirty="0"/>
            <a:t>.</a:t>
          </a:r>
          <a:endParaRPr lang="pt-BR" sz="2400" b="1" i="1" u="sng" dirty="0"/>
        </a:p>
      </dgm:t>
    </dgm:pt>
    <dgm:pt modelId="{5A184BDF-AA8D-4C45-9911-93EBAF960C10}" type="parTrans" cxnId="{CE3F2ACE-FC46-46B1-9980-67EA86141872}">
      <dgm:prSet/>
      <dgm:spPr/>
      <dgm:t>
        <a:bodyPr/>
        <a:lstStyle/>
        <a:p>
          <a:endParaRPr lang="pt-BR"/>
        </a:p>
      </dgm:t>
    </dgm:pt>
    <dgm:pt modelId="{EA6DEF87-D49B-49D6-B02B-8627EC63E767}" type="sibTrans" cxnId="{CE3F2ACE-FC46-46B1-9980-67EA86141872}">
      <dgm:prSet/>
      <dgm:spPr/>
      <dgm:t>
        <a:bodyPr/>
        <a:lstStyle/>
        <a:p>
          <a:endParaRPr lang="pt-BR"/>
        </a:p>
      </dgm:t>
    </dgm:pt>
    <dgm:pt modelId="{45D67AD5-CBF5-4B8B-B5C3-ABB65B826AED}">
      <dgm:prSet phldrT="[Texto]" custT="1"/>
      <dgm:spPr>
        <a:solidFill>
          <a:srgbClr val="002060"/>
        </a:solidFill>
      </dgm:spPr>
      <dgm:t>
        <a:bodyPr/>
        <a:lstStyle/>
        <a:p>
          <a:r>
            <a:rPr lang="pt-BR" sz="3200" b="1" i="1" dirty="0"/>
            <a:t>b) A 2ª pessoa prevalece sobre a 3ª :</a:t>
          </a:r>
        </a:p>
        <a:p>
          <a:r>
            <a:rPr lang="pt-BR" sz="3200" b="1" i="1" dirty="0"/>
            <a:t> Tu e meu pai </a:t>
          </a:r>
          <a:r>
            <a:rPr lang="pt-BR" sz="3200" b="1" i="1" u="sng" dirty="0"/>
            <a:t>conseguistes </a:t>
          </a:r>
          <a:r>
            <a:rPr lang="pt-BR" sz="3200" b="1" i="1" u="none" dirty="0"/>
            <a:t>a forma.</a:t>
          </a:r>
        </a:p>
      </dgm:t>
    </dgm:pt>
    <dgm:pt modelId="{5668196B-B8C5-4718-9D3A-4255E3E93FDC}" type="sibTrans" cxnId="{6A9E6135-BCBD-47CF-9DFD-F8224ED7EC54}">
      <dgm:prSet/>
      <dgm:spPr/>
      <dgm:t>
        <a:bodyPr/>
        <a:lstStyle/>
        <a:p>
          <a:endParaRPr lang="pt-BR"/>
        </a:p>
      </dgm:t>
    </dgm:pt>
    <dgm:pt modelId="{0C650B7A-B95B-4B28-A12B-367BB82678BD}" type="parTrans" cxnId="{6A9E6135-BCBD-47CF-9DFD-F8224ED7EC54}">
      <dgm:prSet/>
      <dgm:spPr/>
      <dgm:t>
        <a:bodyPr/>
        <a:lstStyle/>
        <a:p>
          <a:endParaRPr lang="pt-BR"/>
        </a:p>
      </dgm:t>
    </dgm:pt>
    <dgm:pt modelId="{5D058018-51CC-4E5A-818F-CEC783DFF433}" type="pres">
      <dgm:prSet presAssocID="{4DC186CB-116B-488F-B671-521255727C4C}" presName="linear" presStyleCnt="0">
        <dgm:presLayoutVars>
          <dgm:dir/>
          <dgm:animLvl val="lvl"/>
          <dgm:resizeHandles val="exact"/>
        </dgm:presLayoutVars>
      </dgm:prSet>
      <dgm:spPr/>
    </dgm:pt>
    <dgm:pt modelId="{A0AD8609-0EA6-4712-A5A2-81B89CFDF417}" type="pres">
      <dgm:prSet presAssocID="{A098EA06-C4AB-453C-9CA6-7150165F20C5}" presName="parentLin" presStyleCnt="0"/>
      <dgm:spPr/>
    </dgm:pt>
    <dgm:pt modelId="{278469EE-1CC7-418D-A08F-D56343619A7B}" type="pres">
      <dgm:prSet presAssocID="{A098EA06-C4AB-453C-9CA6-7150165F20C5}" presName="parentLeftMargin" presStyleLbl="node1" presStyleIdx="0" presStyleCnt="2"/>
      <dgm:spPr/>
    </dgm:pt>
    <dgm:pt modelId="{FD32D2CC-CEF8-4C07-8FF8-15DDDD30692D}" type="pres">
      <dgm:prSet presAssocID="{A098EA06-C4AB-453C-9CA6-7150165F20C5}" presName="parentText" presStyleLbl="node1" presStyleIdx="0" presStyleCnt="2" custScaleX="142857" custScaleY="82664" custLinFactNeighborX="-23871" custLinFactNeighborY="26479">
        <dgm:presLayoutVars>
          <dgm:chMax val="0"/>
          <dgm:bulletEnabled val="1"/>
        </dgm:presLayoutVars>
      </dgm:prSet>
      <dgm:spPr/>
    </dgm:pt>
    <dgm:pt modelId="{2FAF940C-5F85-4D1D-B0FA-4072B0A14A3F}" type="pres">
      <dgm:prSet presAssocID="{A098EA06-C4AB-453C-9CA6-7150165F20C5}" presName="negativeSpace" presStyleCnt="0"/>
      <dgm:spPr/>
    </dgm:pt>
    <dgm:pt modelId="{65BF6650-D50C-42EE-948D-C8C3F0243C47}" type="pres">
      <dgm:prSet presAssocID="{A098EA06-C4AB-453C-9CA6-7150165F20C5}" presName="childText" presStyleLbl="conFgAcc1" presStyleIdx="0" presStyleCnt="2">
        <dgm:presLayoutVars>
          <dgm:bulletEnabled val="1"/>
        </dgm:presLayoutVars>
      </dgm:prSet>
      <dgm:spPr/>
    </dgm:pt>
    <dgm:pt modelId="{60EE0F9E-D6D8-4DEE-85C4-8760F97F0F36}" type="pres">
      <dgm:prSet presAssocID="{EA6DEF87-D49B-49D6-B02B-8627EC63E767}" presName="spaceBetweenRectangles" presStyleCnt="0"/>
      <dgm:spPr/>
    </dgm:pt>
    <dgm:pt modelId="{B7F754D6-0AA9-441E-95BB-4CF860DA18C1}" type="pres">
      <dgm:prSet presAssocID="{45D67AD5-CBF5-4B8B-B5C3-ABB65B826AED}" presName="parentLin" presStyleCnt="0"/>
      <dgm:spPr/>
    </dgm:pt>
    <dgm:pt modelId="{5B3166D2-8EC3-4636-BAF6-96828F1AA440}" type="pres">
      <dgm:prSet presAssocID="{45D67AD5-CBF5-4B8B-B5C3-ABB65B826AED}" presName="parentLeftMargin" presStyleLbl="node1" presStyleIdx="0" presStyleCnt="2"/>
      <dgm:spPr/>
    </dgm:pt>
    <dgm:pt modelId="{67128854-54A3-4876-B5BC-17E20F8E1290}" type="pres">
      <dgm:prSet presAssocID="{45D67AD5-CBF5-4B8B-B5C3-ABB65B826AED}" presName="parentText" presStyleLbl="node1" presStyleIdx="1" presStyleCnt="2" custScaleX="142857" custScaleY="84432" custLinFactNeighborX="-38973" custLinFactNeighborY="15756">
        <dgm:presLayoutVars>
          <dgm:chMax val="0"/>
          <dgm:bulletEnabled val="1"/>
        </dgm:presLayoutVars>
      </dgm:prSet>
      <dgm:spPr/>
    </dgm:pt>
    <dgm:pt modelId="{B3253E88-3A89-4995-8A8B-3371E3D649F7}" type="pres">
      <dgm:prSet presAssocID="{45D67AD5-CBF5-4B8B-B5C3-ABB65B826AED}" presName="negativeSpace" presStyleCnt="0"/>
      <dgm:spPr/>
    </dgm:pt>
    <dgm:pt modelId="{B084ED70-37D2-4708-83E1-A0289939CD63}" type="pres">
      <dgm:prSet presAssocID="{45D67AD5-CBF5-4B8B-B5C3-ABB65B826AED}" presName="childText" presStyleLbl="conFgAcc1" presStyleIdx="1" presStyleCnt="2" custScaleY="99983" custLinFactY="-7912" custLinFactNeighborX="-817" custLinFactNeighborY="-100000">
        <dgm:presLayoutVars>
          <dgm:bulletEnabled val="1"/>
        </dgm:presLayoutVars>
      </dgm:prSet>
      <dgm:spPr/>
    </dgm:pt>
  </dgm:ptLst>
  <dgm:cxnLst>
    <dgm:cxn modelId="{3CF8AE0A-7138-4433-B278-ED29F2B7B877}" type="presOf" srcId="{45D67AD5-CBF5-4B8B-B5C3-ABB65B826AED}" destId="{5B3166D2-8EC3-4636-BAF6-96828F1AA440}" srcOrd="0" destOrd="0" presId="urn:microsoft.com/office/officeart/2005/8/layout/list1"/>
    <dgm:cxn modelId="{35DEE92D-33CB-40D4-A528-E6FA9D7CB7F8}" type="presOf" srcId="{45D67AD5-CBF5-4B8B-B5C3-ABB65B826AED}" destId="{67128854-54A3-4876-B5BC-17E20F8E1290}" srcOrd="1" destOrd="0" presId="urn:microsoft.com/office/officeart/2005/8/layout/list1"/>
    <dgm:cxn modelId="{6A9E6135-BCBD-47CF-9DFD-F8224ED7EC54}" srcId="{4DC186CB-116B-488F-B671-521255727C4C}" destId="{45D67AD5-CBF5-4B8B-B5C3-ABB65B826AED}" srcOrd="1" destOrd="0" parTransId="{0C650B7A-B95B-4B28-A12B-367BB82678BD}" sibTransId="{5668196B-B8C5-4718-9D3A-4255E3E93FDC}"/>
    <dgm:cxn modelId="{4A77BC43-B3B8-421C-B276-0B0C28EFDE2F}" type="presOf" srcId="{4DC186CB-116B-488F-B671-521255727C4C}" destId="{5D058018-51CC-4E5A-818F-CEC783DFF433}" srcOrd="0" destOrd="0" presId="urn:microsoft.com/office/officeart/2005/8/layout/list1"/>
    <dgm:cxn modelId="{CE3F2ACE-FC46-46B1-9980-67EA86141872}" srcId="{4DC186CB-116B-488F-B671-521255727C4C}" destId="{A098EA06-C4AB-453C-9CA6-7150165F20C5}" srcOrd="0" destOrd="0" parTransId="{5A184BDF-AA8D-4C45-9911-93EBAF960C10}" sibTransId="{EA6DEF87-D49B-49D6-B02B-8627EC63E767}"/>
    <dgm:cxn modelId="{FA0ED8E9-68AD-4B2A-A0B0-AEDD770881BD}" type="presOf" srcId="{A098EA06-C4AB-453C-9CA6-7150165F20C5}" destId="{FD32D2CC-CEF8-4C07-8FF8-15DDDD30692D}" srcOrd="1" destOrd="0" presId="urn:microsoft.com/office/officeart/2005/8/layout/list1"/>
    <dgm:cxn modelId="{7B7150FB-04F0-4A86-9057-591815878F53}" type="presOf" srcId="{A098EA06-C4AB-453C-9CA6-7150165F20C5}" destId="{278469EE-1CC7-418D-A08F-D56343619A7B}" srcOrd="0" destOrd="0" presId="urn:microsoft.com/office/officeart/2005/8/layout/list1"/>
    <dgm:cxn modelId="{5ABB27C3-AE35-4180-8FEF-E185F9A03A51}" type="presParOf" srcId="{5D058018-51CC-4E5A-818F-CEC783DFF433}" destId="{A0AD8609-0EA6-4712-A5A2-81B89CFDF417}" srcOrd="0" destOrd="0" presId="urn:microsoft.com/office/officeart/2005/8/layout/list1"/>
    <dgm:cxn modelId="{F982D0D6-B1F4-4201-9116-E26921E58F7F}" type="presParOf" srcId="{A0AD8609-0EA6-4712-A5A2-81B89CFDF417}" destId="{278469EE-1CC7-418D-A08F-D56343619A7B}" srcOrd="0" destOrd="0" presId="urn:microsoft.com/office/officeart/2005/8/layout/list1"/>
    <dgm:cxn modelId="{DE27E82E-DCB3-4456-855C-9E909B6E54C9}" type="presParOf" srcId="{A0AD8609-0EA6-4712-A5A2-81B89CFDF417}" destId="{FD32D2CC-CEF8-4C07-8FF8-15DDDD30692D}" srcOrd="1" destOrd="0" presId="urn:microsoft.com/office/officeart/2005/8/layout/list1"/>
    <dgm:cxn modelId="{E62FEF81-399E-4747-A79E-8598D30E58B9}" type="presParOf" srcId="{5D058018-51CC-4E5A-818F-CEC783DFF433}" destId="{2FAF940C-5F85-4D1D-B0FA-4072B0A14A3F}" srcOrd="1" destOrd="0" presId="urn:microsoft.com/office/officeart/2005/8/layout/list1"/>
    <dgm:cxn modelId="{3CC51AC5-969A-4AE7-8CDA-33BBA446536D}" type="presParOf" srcId="{5D058018-51CC-4E5A-818F-CEC783DFF433}" destId="{65BF6650-D50C-42EE-948D-C8C3F0243C47}" srcOrd="2" destOrd="0" presId="urn:microsoft.com/office/officeart/2005/8/layout/list1"/>
    <dgm:cxn modelId="{09888281-6AB6-4C4E-91C4-4AB507587A06}" type="presParOf" srcId="{5D058018-51CC-4E5A-818F-CEC783DFF433}" destId="{60EE0F9E-D6D8-4DEE-85C4-8760F97F0F36}" srcOrd="3" destOrd="0" presId="urn:microsoft.com/office/officeart/2005/8/layout/list1"/>
    <dgm:cxn modelId="{F1A30E93-D2B1-4B0C-9FDE-B8D4590E6200}" type="presParOf" srcId="{5D058018-51CC-4E5A-818F-CEC783DFF433}" destId="{B7F754D6-0AA9-441E-95BB-4CF860DA18C1}" srcOrd="4" destOrd="0" presId="urn:microsoft.com/office/officeart/2005/8/layout/list1"/>
    <dgm:cxn modelId="{73A1D268-C5AE-4F3F-8AC6-7CC852AD1030}" type="presParOf" srcId="{B7F754D6-0AA9-441E-95BB-4CF860DA18C1}" destId="{5B3166D2-8EC3-4636-BAF6-96828F1AA440}" srcOrd="0" destOrd="0" presId="urn:microsoft.com/office/officeart/2005/8/layout/list1"/>
    <dgm:cxn modelId="{2323235E-07E9-42BF-8AFA-E7B9A8F4E779}" type="presParOf" srcId="{B7F754D6-0AA9-441E-95BB-4CF860DA18C1}" destId="{67128854-54A3-4876-B5BC-17E20F8E1290}" srcOrd="1" destOrd="0" presId="urn:microsoft.com/office/officeart/2005/8/layout/list1"/>
    <dgm:cxn modelId="{BC71DA99-2F2F-4AE0-A15E-401AD52D2228}" type="presParOf" srcId="{5D058018-51CC-4E5A-818F-CEC783DFF433}" destId="{B3253E88-3A89-4995-8A8B-3371E3D649F7}" srcOrd="5" destOrd="0" presId="urn:microsoft.com/office/officeart/2005/8/layout/list1"/>
    <dgm:cxn modelId="{87E27A41-E6B9-492D-B0E5-DB6CEF2E6286}" type="presParOf" srcId="{5D058018-51CC-4E5A-818F-CEC783DFF433}" destId="{B084ED70-37D2-4708-83E1-A0289939CD6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C186CB-116B-488F-B671-521255727C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DE3B81E9-9D21-4066-AAF3-3E91B9D63783}">
      <dgm:prSet phldrT="[Texto]" custT="1"/>
      <dgm:spPr>
        <a:solidFill>
          <a:schemeClr val="tx1"/>
        </a:solidFill>
      </dgm:spPr>
      <dgm:t>
        <a:bodyPr/>
        <a:lstStyle/>
        <a:p>
          <a:r>
            <a:rPr lang="pt-BR" sz="2400" b="1" dirty="0"/>
            <a:t>1ª Pessoa</a:t>
          </a:r>
          <a:r>
            <a:rPr lang="pt-BR" sz="1600" b="1" dirty="0"/>
            <a:t>:</a:t>
          </a:r>
          <a:r>
            <a:rPr lang="pt-BR" sz="1600" dirty="0"/>
            <a:t> </a:t>
          </a:r>
          <a:r>
            <a:rPr lang="pt-BR" sz="2400" b="1" i="1" dirty="0"/>
            <a:t>quem fala (eu,nós)</a:t>
          </a:r>
        </a:p>
      </dgm:t>
    </dgm:pt>
    <dgm:pt modelId="{8136E55C-98C7-4131-A1A3-FA95D6135B95}" type="parTrans" cxnId="{2F07EB1E-1BE9-4E98-BF61-5732B688DDD3}">
      <dgm:prSet/>
      <dgm:spPr/>
      <dgm:t>
        <a:bodyPr/>
        <a:lstStyle/>
        <a:p>
          <a:endParaRPr lang="pt-BR"/>
        </a:p>
      </dgm:t>
    </dgm:pt>
    <dgm:pt modelId="{8748B1B0-6674-49F9-8945-849D6684110C}" type="sibTrans" cxnId="{2F07EB1E-1BE9-4E98-BF61-5732B688DDD3}">
      <dgm:prSet/>
      <dgm:spPr/>
      <dgm:t>
        <a:bodyPr/>
        <a:lstStyle/>
        <a:p>
          <a:endParaRPr lang="pt-BR"/>
        </a:p>
      </dgm:t>
    </dgm:pt>
    <dgm:pt modelId="{A098EA06-C4AB-453C-9CA6-7150165F20C5}">
      <dgm:prSet phldrT="[Texto]" custT="1"/>
      <dgm:spPr>
        <a:solidFill>
          <a:srgbClr val="002060"/>
        </a:solidFill>
      </dgm:spPr>
      <dgm:t>
        <a:bodyPr/>
        <a:lstStyle/>
        <a:p>
          <a:r>
            <a:rPr lang="pt-BR" sz="2400" b="1" dirty="0"/>
            <a:t>2ª Pessoa: </a:t>
          </a:r>
          <a:r>
            <a:rPr lang="pt-BR" sz="2400" b="1" i="1" dirty="0"/>
            <a:t>com quem se fala (tu,vós)</a:t>
          </a:r>
        </a:p>
      </dgm:t>
    </dgm:pt>
    <dgm:pt modelId="{5A184BDF-AA8D-4C45-9911-93EBAF960C10}" type="parTrans" cxnId="{CE3F2ACE-FC46-46B1-9980-67EA86141872}">
      <dgm:prSet/>
      <dgm:spPr/>
      <dgm:t>
        <a:bodyPr/>
        <a:lstStyle/>
        <a:p>
          <a:endParaRPr lang="pt-BR"/>
        </a:p>
      </dgm:t>
    </dgm:pt>
    <dgm:pt modelId="{EA6DEF87-D49B-49D6-B02B-8627EC63E767}" type="sibTrans" cxnId="{CE3F2ACE-FC46-46B1-9980-67EA86141872}">
      <dgm:prSet/>
      <dgm:spPr/>
      <dgm:t>
        <a:bodyPr/>
        <a:lstStyle/>
        <a:p>
          <a:endParaRPr lang="pt-BR"/>
        </a:p>
      </dgm:t>
    </dgm:pt>
    <dgm:pt modelId="{45D67AD5-CBF5-4B8B-B5C3-ABB65B826AED}">
      <dgm:prSet phldrT="[Texto]" custT="1"/>
      <dgm:spPr>
        <a:solidFill>
          <a:schemeClr val="accent2"/>
        </a:solidFill>
      </dgm:spPr>
      <dgm:t>
        <a:bodyPr/>
        <a:lstStyle/>
        <a:p>
          <a:r>
            <a:rPr lang="pt-BR" sz="2400" b="1" dirty="0"/>
            <a:t>3ª Pessoa: </a:t>
          </a:r>
          <a:r>
            <a:rPr lang="pt-BR" sz="2400" b="1" i="1" dirty="0"/>
            <a:t>de quem se fala        (ele,ela,eles,elas)</a:t>
          </a:r>
        </a:p>
      </dgm:t>
    </dgm:pt>
    <dgm:pt modelId="{0C650B7A-B95B-4B28-A12B-367BB82678BD}" type="parTrans" cxnId="{6A9E6135-BCBD-47CF-9DFD-F8224ED7EC54}">
      <dgm:prSet/>
      <dgm:spPr/>
      <dgm:t>
        <a:bodyPr/>
        <a:lstStyle/>
        <a:p>
          <a:endParaRPr lang="pt-BR"/>
        </a:p>
      </dgm:t>
    </dgm:pt>
    <dgm:pt modelId="{5668196B-B8C5-4718-9D3A-4255E3E93FDC}" type="sibTrans" cxnId="{6A9E6135-BCBD-47CF-9DFD-F8224ED7EC54}">
      <dgm:prSet/>
      <dgm:spPr/>
      <dgm:t>
        <a:bodyPr/>
        <a:lstStyle/>
        <a:p>
          <a:endParaRPr lang="pt-BR"/>
        </a:p>
      </dgm:t>
    </dgm:pt>
    <dgm:pt modelId="{5D058018-51CC-4E5A-818F-CEC783DFF433}" type="pres">
      <dgm:prSet presAssocID="{4DC186CB-116B-488F-B671-521255727C4C}" presName="linear" presStyleCnt="0">
        <dgm:presLayoutVars>
          <dgm:dir/>
          <dgm:animLvl val="lvl"/>
          <dgm:resizeHandles val="exact"/>
        </dgm:presLayoutVars>
      </dgm:prSet>
      <dgm:spPr/>
    </dgm:pt>
    <dgm:pt modelId="{1CBFB6C1-2BB9-420C-858F-42101B44F64D}" type="pres">
      <dgm:prSet presAssocID="{DE3B81E9-9D21-4066-AAF3-3E91B9D63783}" presName="parentLin" presStyleCnt="0"/>
      <dgm:spPr/>
    </dgm:pt>
    <dgm:pt modelId="{40A32030-5348-4357-8466-D1ADA8780483}" type="pres">
      <dgm:prSet presAssocID="{DE3B81E9-9D21-4066-AAF3-3E91B9D63783}" presName="parentLeftMargin" presStyleLbl="node1" presStyleIdx="0" presStyleCnt="3"/>
      <dgm:spPr/>
    </dgm:pt>
    <dgm:pt modelId="{8853D179-55CA-4435-808B-764A5E91C538}" type="pres">
      <dgm:prSet presAssocID="{DE3B81E9-9D21-4066-AAF3-3E91B9D63783}" presName="parentText" presStyleLbl="node1" presStyleIdx="0" presStyleCnt="3" custScaleX="103375" custScaleY="78554">
        <dgm:presLayoutVars>
          <dgm:chMax val="0"/>
          <dgm:bulletEnabled val="1"/>
        </dgm:presLayoutVars>
      </dgm:prSet>
      <dgm:spPr/>
    </dgm:pt>
    <dgm:pt modelId="{7360F959-5377-4FCB-B6E7-193F60CC87FA}" type="pres">
      <dgm:prSet presAssocID="{DE3B81E9-9D21-4066-AAF3-3E91B9D63783}" presName="negativeSpace" presStyleCnt="0"/>
      <dgm:spPr/>
    </dgm:pt>
    <dgm:pt modelId="{D20ABD8C-DA37-4490-B636-CA81759DE192}" type="pres">
      <dgm:prSet presAssocID="{DE3B81E9-9D21-4066-AAF3-3E91B9D63783}" presName="childText" presStyleLbl="conFgAcc1" presStyleIdx="0" presStyleCnt="3">
        <dgm:presLayoutVars>
          <dgm:bulletEnabled val="1"/>
        </dgm:presLayoutVars>
      </dgm:prSet>
      <dgm:spPr/>
    </dgm:pt>
    <dgm:pt modelId="{893877EC-0EFB-4317-AC79-41F9FB6ABF0D}" type="pres">
      <dgm:prSet presAssocID="{8748B1B0-6674-49F9-8945-849D6684110C}" presName="spaceBetweenRectangles" presStyleCnt="0"/>
      <dgm:spPr/>
    </dgm:pt>
    <dgm:pt modelId="{A0AD8609-0EA6-4712-A5A2-81B89CFDF417}" type="pres">
      <dgm:prSet presAssocID="{A098EA06-C4AB-453C-9CA6-7150165F20C5}" presName="parentLin" presStyleCnt="0"/>
      <dgm:spPr/>
    </dgm:pt>
    <dgm:pt modelId="{278469EE-1CC7-418D-A08F-D56343619A7B}" type="pres">
      <dgm:prSet presAssocID="{A098EA06-C4AB-453C-9CA6-7150165F20C5}" presName="parentLeftMargin" presStyleLbl="node1" presStyleIdx="0" presStyleCnt="3"/>
      <dgm:spPr/>
    </dgm:pt>
    <dgm:pt modelId="{FD32D2CC-CEF8-4C07-8FF8-15DDDD30692D}" type="pres">
      <dgm:prSet presAssocID="{A098EA06-C4AB-453C-9CA6-7150165F20C5}" presName="parentText" presStyleLbl="node1" presStyleIdx="1" presStyleCnt="3" custScaleX="106750" custScaleY="82664">
        <dgm:presLayoutVars>
          <dgm:chMax val="0"/>
          <dgm:bulletEnabled val="1"/>
        </dgm:presLayoutVars>
      </dgm:prSet>
      <dgm:spPr/>
    </dgm:pt>
    <dgm:pt modelId="{2FAF940C-5F85-4D1D-B0FA-4072B0A14A3F}" type="pres">
      <dgm:prSet presAssocID="{A098EA06-C4AB-453C-9CA6-7150165F20C5}" presName="negativeSpace" presStyleCnt="0"/>
      <dgm:spPr/>
    </dgm:pt>
    <dgm:pt modelId="{65BF6650-D50C-42EE-948D-C8C3F0243C47}" type="pres">
      <dgm:prSet presAssocID="{A098EA06-C4AB-453C-9CA6-7150165F20C5}" presName="childText" presStyleLbl="conFgAcc1" presStyleIdx="1" presStyleCnt="3">
        <dgm:presLayoutVars>
          <dgm:bulletEnabled val="1"/>
        </dgm:presLayoutVars>
      </dgm:prSet>
      <dgm:spPr/>
    </dgm:pt>
    <dgm:pt modelId="{60EE0F9E-D6D8-4DEE-85C4-8760F97F0F36}" type="pres">
      <dgm:prSet presAssocID="{EA6DEF87-D49B-49D6-B02B-8627EC63E767}" presName="spaceBetweenRectangles" presStyleCnt="0"/>
      <dgm:spPr/>
    </dgm:pt>
    <dgm:pt modelId="{B7F754D6-0AA9-441E-95BB-4CF860DA18C1}" type="pres">
      <dgm:prSet presAssocID="{45D67AD5-CBF5-4B8B-B5C3-ABB65B826AED}" presName="parentLin" presStyleCnt="0"/>
      <dgm:spPr/>
    </dgm:pt>
    <dgm:pt modelId="{5B3166D2-8EC3-4636-BAF6-96828F1AA440}" type="pres">
      <dgm:prSet presAssocID="{45D67AD5-CBF5-4B8B-B5C3-ABB65B826AED}" presName="parentLeftMargin" presStyleLbl="node1" presStyleIdx="1" presStyleCnt="3"/>
      <dgm:spPr/>
    </dgm:pt>
    <dgm:pt modelId="{67128854-54A3-4876-B5BC-17E20F8E1290}" type="pres">
      <dgm:prSet presAssocID="{45D67AD5-CBF5-4B8B-B5C3-ABB65B826AED}" presName="parentText" presStyleLbl="node1" presStyleIdx="2" presStyleCnt="3" custScaleX="103375" custScaleY="84432">
        <dgm:presLayoutVars>
          <dgm:chMax val="0"/>
          <dgm:bulletEnabled val="1"/>
        </dgm:presLayoutVars>
      </dgm:prSet>
      <dgm:spPr/>
    </dgm:pt>
    <dgm:pt modelId="{B3253E88-3A89-4995-8A8B-3371E3D649F7}" type="pres">
      <dgm:prSet presAssocID="{45D67AD5-CBF5-4B8B-B5C3-ABB65B826AED}" presName="negativeSpace" presStyleCnt="0"/>
      <dgm:spPr/>
    </dgm:pt>
    <dgm:pt modelId="{B084ED70-37D2-4708-83E1-A0289939CD63}" type="pres">
      <dgm:prSet presAssocID="{45D67AD5-CBF5-4B8B-B5C3-ABB65B826AED}" presName="childText" presStyleLbl="conFgAcc1" presStyleIdx="2" presStyleCnt="3">
        <dgm:presLayoutVars>
          <dgm:bulletEnabled val="1"/>
        </dgm:presLayoutVars>
      </dgm:prSet>
      <dgm:spPr/>
    </dgm:pt>
  </dgm:ptLst>
  <dgm:cxnLst>
    <dgm:cxn modelId="{10ED500E-8EE0-4A06-94BF-ECC71F3BE81B}" type="presOf" srcId="{A098EA06-C4AB-453C-9CA6-7150165F20C5}" destId="{FD32D2CC-CEF8-4C07-8FF8-15DDDD30692D}" srcOrd="1" destOrd="0" presId="urn:microsoft.com/office/officeart/2005/8/layout/list1"/>
    <dgm:cxn modelId="{2F07EB1E-1BE9-4E98-BF61-5732B688DDD3}" srcId="{4DC186CB-116B-488F-B671-521255727C4C}" destId="{DE3B81E9-9D21-4066-AAF3-3E91B9D63783}" srcOrd="0" destOrd="0" parTransId="{8136E55C-98C7-4131-A1A3-FA95D6135B95}" sibTransId="{8748B1B0-6674-49F9-8945-849D6684110C}"/>
    <dgm:cxn modelId="{6A9E6135-BCBD-47CF-9DFD-F8224ED7EC54}" srcId="{4DC186CB-116B-488F-B671-521255727C4C}" destId="{45D67AD5-CBF5-4B8B-B5C3-ABB65B826AED}" srcOrd="2" destOrd="0" parTransId="{0C650B7A-B95B-4B28-A12B-367BB82678BD}" sibTransId="{5668196B-B8C5-4718-9D3A-4255E3E93FDC}"/>
    <dgm:cxn modelId="{1FBE0970-843A-4EF6-B884-237B334F97E7}" type="presOf" srcId="{A098EA06-C4AB-453C-9CA6-7150165F20C5}" destId="{278469EE-1CC7-418D-A08F-D56343619A7B}" srcOrd="0" destOrd="0" presId="urn:microsoft.com/office/officeart/2005/8/layout/list1"/>
    <dgm:cxn modelId="{C58DA852-8049-4F9F-83C2-540906B39231}" type="presOf" srcId="{4DC186CB-116B-488F-B671-521255727C4C}" destId="{5D058018-51CC-4E5A-818F-CEC783DFF433}" srcOrd="0" destOrd="0" presId="urn:microsoft.com/office/officeart/2005/8/layout/list1"/>
    <dgm:cxn modelId="{6C825A9A-39BD-4615-8F36-41D32CAF6469}" type="presOf" srcId="{45D67AD5-CBF5-4B8B-B5C3-ABB65B826AED}" destId="{5B3166D2-8EC3-4636-BAF6-96828F1AA440}" srcOrd="0" destOrd="0" presId="urn:microsoft.com/office/officeart/2005/8/layout/list1"/>
    <dgm:cxn modelId="{ADCD2AA2-85B5-4783-9F73-9ED34152BEA8}" type="presOf" srcId="{DE3B81E9-9D21-4066-AAF3-3E91B9D63783}" destId="{40A32030-5348-4357-8466-D1ADA8780483}" srcOrd="0" destOrd="0" presId="urn:microsoft.com/office/officeart/2005/8/layout/list1"/>
    <dgm:cxn modelId="{116E68BB-70D4-4A58-AE1B-618B3D0D6A73}" type="presOf" srcId="{DE3B81E9-9D21-4066-AAF3-3E91B9D63783}" destId="{8853D179-55CA-4435-808B-764A5E91C538}" srcOrd="1" destOrd="0" presId="urn:microsoft.com/office/officeart/2005/8/layout/list1"/>
    <dgm:cxn modelId="{CE3F2ACE-FC46-46B1-9980-67EA86141872}" srcId="{4DC186CB-116B-488F-B671-521255727C4C}" destId="{A098EA06-C4AB-453C-9CA6-7150165F20C5}" srcOrd="1" destOrd="0" parTransId="{5A184BDF-AA8D-4C45-9911-93EBAF960C10}" sibTransId="{EA6DEF87-D49B-49D6-B02B-8627EC63E767}"/>
    <dgm:cxn modelId="{A31325E7-CF78-4D22-9AA6-5243AC3C0961}" type="presOf" srcId="{45D67AD5-CBF5-4B8B-B5C3-ABB65B826AED}" destId="{67128854-54A3-4876-B5BC-17E20F8E1290}" srcOrd="1" destOrd="0" presId="urn:microsoft.com/office/officeart/2005/8/layout/list1"/>
    <dgm:cxn modelId="{E4809899-0430-4AEB-A4BC-65EB35B6F218}" type="presParOf" srcId="{5D058018-51CC-4E5A-818F-CEC783DFF433}" destId="{1CBFB6C1-2BB9-420C-858F-42101B44F64D}" srcOrd="0" destOrd="0" presId="urn:microsoft.com/office/officeart/2005/8/layout/list1"/>
    <dgm:cxn modelId="{912693BC-F0D5-4387-BB6D-8D95703C02A2}" type="presParOf" srcId="{1CBFB6C1-2BB9-420C-858F-42101B44F64D}" destId="{40A32030-5348-4357-8466-D1ADA8780483}" srcOrd="0" destOrd="0" presId="urn:microsoft.com/office/officeart/2005/8/layout/list1"/>
    <dgm:cxn modelId="{2A729392-F9CC-459A-ABFD-74B9E0974D8F}" type="presParOf" srcId="{1CBFB6C1-2BB9-420C-858F-42101B44F64D}" destId="{8853D179-55CA-4435-808B-764A5E91C538}" srcOrd="1" destOrd="0" presId="urn:microsoft.com/office/officeart/2005/8/layout/list1"/>
    <dgm:cxn modelId="{7E8EB03E-4E48-46A1-ADD5-EA8DFB6AB6CA}" type="presParOf" srcId="{5D058018-51CC-4E5A-818F-CEC783DFF433}" destId="{7360F959-5377-4FCB-B6E7-193F60CC87FA}" srcOrd="1" destOrd="0" presId="urn:microsoft.com/office/officeart/2005/8/layout/list1"/>
    <dgm:cxn modelId="{293C8D2D-D125-45C9-9716-8192A5BB8265}" type="presParOf" srcId="{5D058018-51CC-4E5A-818F-CEC783DFF433}" destId="{D20ABD8C-DA37-4490-B636-CA81759DE192}" srcOrd="2" destOrd="0" presId="urn:microsoft.com/office/officeart/2005/8/layout/list1"/>
    <dgm:cxn modelId="{62C4EF49-3704-4C1A-B774-34B1D9BDB3F3}" type="presParOf" srcId="{5D058018-51CC-4E5A-818F-CEC783DFF433}" destId="{893877EC-0EFB-4317-AC79-41F9FB6ABF0D}" srcOrd="3" destOrd="0" presId="urn:microsoft.com/office/officeart/2005/8/layout/list1"/>
    <dgm:cxn modelId="{46113C2B-E4F9-4016-8054-C3524C7A6FF5}" type="presParOf" srcId="{5D058018-51CC-4E5A-818F-CEC783DFF433}" destId="{A0AD8609-0EA6-4712-A5A2-81B89CFDF417}" srcOrd="4" destOrd="0" presId="urn:microsoft.com/office/officeart/2005/8/layout/list1"/>
    <dgm:cxn modelId="{4D00F950-595A-44B0-A1EA-BE9C63C135C3}" type="presParOf" srcId="{A0AD8609-0EA6-4712-A5A2-81B89CFDF417}" destId="{278469EE-1CC7-418D-A08F-D56343619A7B}" srcOrd="0" destOrd="0" presId="urn:microsoft.com/office/officeart/2005/8/layout/list1"/>
    <dgm:cxn modelId="{E9509016-2B71-4E16-8E44-4999A7EA9ECC}" type="presParOf" srcId="{A0AD8609-0EA6-4712-A5A2-81B89CFDF417}" destId="{FD32D2CC-CEF8-4C07-8FF8-15DDDD30692D}" srcOrd="1" destOrd="0" presId="urn:microsoft.com/office/officeart/2005/8/layout/list1"/>
    <dgm:cxn modelId="{266D4768-7909-4E65-81CB-535F74476484}" type="presParOf" srcId="{5D058018-51CC-4E5A-818F-CEC783DFF433}" destId="{2FAF940C-5F85-4D1D-B0FA-4072B0A14A3F}" srcOrd="5" destOrd="0" presId="urn:microsoft.com/office/officeart/2005/8/layout/list1"/>
    <dgm:cxn modelId="{FB22726E-F8B5-4E66-82B2-2F669582A88C}" type="presParOf" srcId="{5D058018-51CC-4E5A-818F-CEC783DFF433}" destId="{65BF6650-D50C-42EE-948D-C8C3F0243C47}" srcOrd="6" destOrd="0" presId="urn:microsoft.com/office/officeart/2005/8/layout/list1"/>
    <dgm:cxn modelId="{5714FEA4-B05C-4D7E-9C3B-03C87B7202F7}" type="presParOf" srcId="{5D058018-51CC-4E5A-818F-CEC783DFF433}" destId="{60EE0F9E-D6D8-4DEE-85C4-8760F97F0F36}" srcOrd="7" destOrd="0" presId="urn:microsoft.com/office/officeart/2005/8/layout/list1"/>
    <dgm:cxn modelId="{B9582A09-F84A-4A38-8496-4D081CA0377A}" type="presParOf" srcId="{5D058018-51CC-4E5A-818F-CEC783DFF433}" destId="{B7F754D6-0AA9-441E-95BB-4CF860DA18C1}" srcOrd="8" destOrd="0" presId="urn:microsoft.com/office/officeart/2005/8/layout/list1"/>
    <dgm:cxn modelId="{1D4A52EA-1400-414F-A20E-F4D121068781}" type="presParOf" srcId="{B7F754D6-0AA9-441E-95BB-4CF860DA18C1}" destId="{5B3166D2-8EC3-4636-BAF6-96828F1AA440}" srcOrd="0" destOrd="0" presId="urn:microsoft.com/office/officeart/2005/8/layout/list1"/>
    <dgm:cxn modelId="{E8E2DE1E-3168-4F6A-9B77-0579D8781B61}" type="presParOf" srcId="{B7F754D6-0AA9-441E-95BB-4CF860DA18C1}" destId="{67128854-54A3-4876-B5BC-17E20F8E1290}" srcOrd="1" destOrd="0" presId="urn:microsoft.com/office/officeart/2005/8/layout/list1"/>
    <dgm:cxn modelId="{8503C563-016A-418B-B505-D38EC63F1009}" type="presParOf" srcId="{5D058018-51CC-4E5A-818F-CEC783DFF433}" destId="{B3253E88-3A89-4995-8A8B-3371E3D649F7}" srcOrd="9" destOrd="0" presId="urn:microsoft.com/office/officeart/2005/8/layout/list1"/>
    <dgm:cxn modelId="{489ED986-98BF-4B7A-A011-B0D303BEAF2F}" type="presParOf" srcId="{5D058018-51CC-4E5A-818F-CEC783DFF433}" destId="{B084ED70-37D2-4708-83E1-A0289939CD6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B5AA0-A5C7-4556-871D-3D198F84D4BD}">
      <dsp:nvSpPr>
        <dsp:cNvPr id="0" name=""/>
        <dsp:cNvSpPr/>
      </dsp:nvSpPr>
      <dsp:spPr>
        <a:xfrm>
          <a:off x="174432" y="47"/>
          <a:ext cx="7607686" cy="131314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4000" b="1" kern="1200" dirty="0">
              <a:solidFill>
                <a:schemeClr val="bg1"/>
              </a:solidFill>
            </a:rPr>
            <a:t>Sujeito composto antes do verbo:</a:t>
          </a:r>
        </a:p>
        <a:p>
          <a:pPr marL="0" lvl="0" indent="0" algn="ctr" defTabSz="1778000">
            <a:lnSpc>
              <a:spcPct val="90000"/>
            </a:lnSpc>
            <a:spcBef>
              <a:spcPct val="0"/>
            </a:spcBef>
            <a:spcAft>
              <a:spcPct val="35000"/>
            </a:spcAft>
            <a:buNone/>
          </a:pPr>
          <a:r>
            <a:rPr lang="pt-BR" sz="4000" b="1" i="1" kern="1200" dirty="0"/>
            <a:t>VERBO NO PLURAL</a:t>
          </a:r>
        </a:p>
      </dsp:txBody>
      <dsp:txXfrm>
        <a:off x="212893" y="38508"/>
        <a:ext cx="7530764" cy="1236219"/>
      </dsp:txXfrm>
    </dsp:sp>
    <dsp:sp modelId="{C45D19DE-9752-4A4B-B90A-1776709D4190}">
      <dsp:nvSpPr>
        <dsp:cNvPr id="0" name=""/>
        <dsp:cNvSpPr/>
      </dsp:nvSpPr>
      <dsp:spPr>
        <a:xfrm rot="3360131">
          <a:off x="4159994" y="2036910"/>
          <a:ext cx="1808425" cy="45959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t-BR" sz="1900" kern="1200"/>
        </a:p>
      </dsp:txBody>
      <dsp:txXfrm>
        <a:off x="4297874" y="2128830"/>
        <a:ext cx="1532665" cy="275759"/>
      </dsp:txXfrm>
    </dsp:sp>
    <dsp:sp modelId="{560FE221-28FF-4103-A358-4BD61CC4ED6C}">
      <dsp:nvSpPr>
        <dsp:cNvPr id="0" name=""/>
        <dsp:cNvSpPr/>
      </dsp:nvSpPr>
      <dsp:spPr>
        <a:xfrm>
          <a:off x="4607892" y="3220230"/>
          <a:ext cx="3084491" cy="131314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BR" sz="2900" b="1" kern="1200" dirty="0">
              <a:solidFill>
                <a:schemeClr val="bg1"/>
              </a:solidFill>
            </a:rPr>
            <a:t>O verbo deverá ficar no plural.</a:t>
          </a:r>
        </a:p>
      </dsp:txBody>
      <dsp:txXfrm>
        <a:off x="4646353" y="3258691"/>
        <a:ext cx="3007569" cy="1236219"/>
      </dsp:txXfrm>
    </dsp:sp>
    <dsp:sp modelId="{11ED190E-2BE8-43F3-9F20-1473A64FCEA2}">
      <dsp:nvSpPr>
        <dsp:cNvPr id="0" name=""/>
        <dsp:cNvSpPr/>
      </dsp:nvSpPr>
      <dsp:spPr>
        <a:xfrm rot="10800006">
          <a:off x="3527384" y="3646997"/>
          <a:ext cx="952148" cy="45959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t-BR" sz="1900" kern="1200"/>
        </a:p>
      </dsp:txBody>
      <dsp:txXfrm rot="10800000">
        <a:off x="3665264" y="3738917"/>
        <a:ext cx="676388" cy="275759"/>
      </dsp:txXfrm>
    </dsp:sp>
    <dsp:sp modelId="{6C99DD05-88B3-454D-8DE7-66EE09932D2B}">
      <dsp:nvSpPr>
        <dsp:cNvPr id="0" name=""/>
        <dsp:cNvSpPr/>
      </dsp:nvSpPr>
      <dsp:spPr>
        <a:xfrm>
          <a:off x="231604" y="3220222"/>
          <a:ext cx="3186102" cy="1313141"/>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BR" sz="2900" b="1" kern="1200" dirty="0">
              <a:solidFill>
                <a:schemeClr val="bg1"/>
              </a:solidFill>
            </a:rPr>
            <a:t>Ex.: Mãe e filha amavam esportes.</a:t>
          </a:r>
        </a:p>
      </dsp:txBody>
      <dsp:txXfrm>
        <a:off x="270065" y="3258683"/>
        <a:ext cx="3109180" cy="1236219"/>
      </dsp:txXfrm>
    </dsp:sp>
    <dsp:sp modelId="{48DC6150-75DF-4315-9A21-47831C3A324A}">
      <dsp:nvSpPr>
        <dsp:cNvPr id="0" name=""/>
        <dsp:cNvSpPr/>
      </dsp:nvSpPr>
      <dsp:spPr>
        <a:xfrm rot="18226452">
          <a:off x="1927541" y="1933666"/>
          <a:ext cx="1847110" cy="45959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t-BR" sz="1900" kern="1200"/>
        </a:p>
      </dsp:txBody>
      <dsp:txXfrm>
        <a:off x="2065421" y="2025586"/>
        <a:ext cx="1571350" cy="275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B5AA0-A5C7-4556-871D-3D198F84D4BD}">
      <dsp:nvSpPr>
        <dsp:cNvPr id="0" name=""/>
        <dsp:cNvSpPr/>
      </dsp:nvSpPr>
      <dsp:spPr>
        <a:xfrm>
          <a:off x="58813" y="708"/>
          <a:ext cx="8199286" cy="173135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4000" b="1" kern="1200" dirty="0">
              <a:solidFill>
                <a:schemeClr val="bg1"/>
              </a:solidFill>
            </a:rPr>
            <a:t>Sujeito composto </a:t>
          </a:r>
          <a:r>
            <a:rPr lang="pt-BR" sz="4000" b="1" i="1" u="sng" kern="1200" dirty="0">
              <a:solidFill>
                <a:schemeClr val="bg1"/>
              </a:solidFill>
            </a:rPr>
            <a:t>depois do verbo</a:t>
          </a:r>
          <a:r>
            <a:rPr lang="pt-BR" sz="4000" b="1" kern="1200" dirty="0">
              <a:solidFill>
                <a:schemeClr val="bg1"/>
              </a:solidFill>
            </a:rPr>
            <a:t>: </a:t>
          </a:r>
          <a:r>
            <a:rPr lang="pt-BR" sz="3200" b="1" i="1" u="sng" kern="1200" dirty="0"/>
            <a:t>verbo no plural ou concordando com o núcleo mais próximo</a:t>
          </a:r>
          <a:r>
            <a:rPr lang="pt-BR" sz="4000" b="1" i="1" u="sng" kern="1200" dirty="0"/>
            <a:t>.</a:t>
          </a:r>
        </a:p>
      </dsp:txBody>
      <dsp:txXfrm>
        <a:off x="109523" y="51418"/>
        <a:ext cx="8097866" cy="1629933"/>
      </dsp:txXfrm>
    </dsp:sp>
    <dsp:sp modelId="{C45D19DE-9752-4A4B-B90A-1776709D4190}">
      <dsp:nvSpPr>
        <dsp:cNvPr id="0" name=""/>
        <dsp:cNvSpPr/>
      </dsp:nvSpPr>
      <dsp:spPr>
        <a:xfrm rot="2910135">
          <a:off x="4963264" y="1995907"/>
          <a:ext cx="868635" cy="4953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t-BR" sz="2100" kern="1200"/>
        </a:p>
      </dsp:txBody>
      <dsp:txXfrm>
        <a:off x="5111866" y="2094975"/>
        <a:ext cx="571431" cy="297203"/>
      </dsp:txXfrm>
    </dsp:sp>
    <dsp:sp modelId="{560FE221-28FF-4103-A358-4BD61CC4ED6C}">
      <dsp:nvSpPr>
        <dsp:cNvPr id="0" name=""/>
        <dsp:cNvSpPr/>
      </dsp:nvSpPr>
      <dsp:spPr>
        <a:xfrm>
          <a:off x="4834712" y="2802081"/>
          <a:ext cx="3324351" cy="141525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b="1" kern="1200" dirty="0">
              <a:solidFill>
                <a:schemeClr val="bg1"/>
              </a:solidFill>
            </a:rPr>
            <a:t>Ex.: Amavam</a:t>
          </a:r>
          <a:r>
            <a:rPr lang="pt-BR" sz="2700" b="1" kern="1200" baseline="0" dirty="0">
              <a:solidFill>
                <a:schemeClr val="bg1"/>
              </a:solidFill>
            </a:rPr>
            <a:t> cinema a mãe e a filha.</a:t>
          </a:r>
          <a:endParaRPr lang="pt-BR" sz="2700" b="1" kern="1200" dirty="0">
            <a:solidFill>
              <a:schemeClr val="bg1"/>
            </a:solidFill>
          </a:endParaRPr>
        </a:p>
      </dsp:txBody>
      <dsp:txXfrm>
        <a:off x="4876163" y="2843532"/>
        <a:ext cx="3241449" cy="1332354"/>
      </dsp:txXfrm>
    </dsp:sp>
    <dsp:sp modelId="{11ED190E-2BE8-43F3-9F20-1473A64FCEA2}">
      <dsp:nvSpPr>
        <dsp:cNvPr id="0" name=""/>
        <dsp:cNvSpPr/>
      </dsp:nvSpPr>
      <dsp:spPr>
        <a:xfrm rot="10800004">
          <a:off x="3674395" y="3262037"/>
          <a:ext cx="1022477" cy="4953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t-BR" sz="2100" kern="1200"/>
        </a:p>
      </dsp:txBody>
      <dsp:txXfrm rot="10800000">
        <a:off x="3822997" y="3361105"/>
        <a:ext cx="725273" cy="297203"/>
      </dsp:txXfrm>
    </dsp:sp>
    <dsp:sp modelId="{6C99DD05-88B3-454D-8DE7-66EE09932D2B}">
      <dsp:nvSpPr>
        <dsp:cNvPr id="0" name=""/>
        <dsp:cNvSpPr/>
      </dsp:nvSpPr>
      <dsp:spPr>
        <a:xfrm>
          <a:off x="122751" y="2802076"/>
          <a:ext cx="3433864" cy="1415256"/>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b="1" kern="1200" dirty="0"/>
            <a:t>Ex.: Amava cinema a mãe e a filha.</a:t>
          </a:r>
        </a:p>
      </dsp:txBody>
      <dsp:txXfrm>
        <a:off x="164202" y="2843527"/>
        <a:ext cx="3350962" cy="1332354"/>
      </dsp:txXfrm>
    </dsp:sp>
    <dsp:sp modelId="{48DC6150-75DF-4315-9A21-47831C3A324A}">
      <dsp:nvSpPr>
        <dsp:cNvPr id="0" name=""/>
        <dsp:cNvSpPr/>
      </dsp:nvSpPr>
      <dsp:spPr>
        <a:xfrm rot="18675473">
          <a:off x="2388842" y="1952161"/>
          <a:ext cx="973633" cy="4953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t-BR" sz="2100" kern="1200"/>
        </a:p>
      </dsp:txBody>
      <dsp:txXfrm>
        <a:off x="2537444" y="2051229"/>
        <a:ext cx="676429" cy="297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F2637-0B66-44F2-9BAC-0ADB6854781A}">
      <dsp:nvSpPr>
        <dsp:cNvPr id="0" name=""/>
        <dsp:cNvSpPr/>
      </dsp:nvSpPr>
      <dsp:spPr>
        <a:xfrm>
          <a:off x="0" y="24431"/>
          <a:ext cx="6072335" cy="86346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pt-BR" sz="3600" kern="1200" dirty="0"/>
            <a:t>O futuro é esperanças.</a:t>
          </a:r>
        </a:p>
      </dsp:txBody>
      <dsp:txXfrm>
        <a:off x="42151" y="66582"/>
        <a:ext cx="5988033" cy="779158"/>
      </dsp:txXfrm>
    </dsp:sp>
    <dsp:sp modelId="{C3B2CB0C-BDEE-4807-8112-575F6F114394}">
      <dsp:nvSpPr>
        <dsp:cNvPr id="0" name=""/>
        <dsp:cNvSpPr/>
      </dsp:nvSpPr>
      <dsp:spPr>
        <a:xfrm>
          <a:off x="0" y="887892"/>
          <a:ext cx="6072335"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79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pt-BR" sz="2800" kern="1200" dirty="0"/>
            <a:t>Futuro: sujeito</a:t>
          </a:r>
        </a:p>
      </dsp:txBody>
      <dsp:txXfrm>
        <a:off x="0" y="887892"/>
        <a:ext cx="6072335" cy="596160"/>
      </dsp:txXfrm>
    </dsp:sp>
    <dsp:sp modelId="{1CDB7540-3E5C-448E-AC04-F3105C34468D}">
      <dsp:nvSpPr>
        <dsp:cNvPr id="0" name=""/>
        <dsp:cNvSpPr/>
      </dsp:nvSpPr>
      <dsp:spPr>
        <a:xfrm>
          <a:off x="0" y="1484052"/>
          <a:ext cx="6072335" cy="86346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pt-BR" sz="3600" kern="1200" dirty="0"/>
            <a:t>O futuro são esperanças.</a:t>
          </a:r>
        </a:p>
      </dsp:txBody>
      <dsp:txXfrm>
        <a:off x="42151" y="1526203"/>
        <a:ext cx="5988033" cy="779158"/>
      </dsp:txXfrm>
    </dsp:sp>
    <dsp:sp modelId="{C56067D1-DFB5-4354-974E-DB81D38F6955}">
      <dsp:nvSpPr>
        <dsp:cNvPr id="0" name=""/>
        <dsp:cNvSpPr/>
      </dsp:nvSpPr>
      <dsp:spPr>
        <a:xfrm>
          <a:off x="0" y="2347511"/>
          <a:ext cx="6072335"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79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pt-BR" sz="2800" kern="1200" dirty="0"/>
            <a:t>Esperanças: predicado</a:t>
          </a:r>
        </a:p>
      </dsp:txBody>
      <dsp:txXfrm>
        <a:off x="0" y="2347511"/>
        <a:ext cx="6072335" cy="59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F2637-0B66-44F2-9BAC-0ADB6854781A}">
      <dsp:nvSpPr>
        <dsp:cNvPr id="0" name=""/>
        <dsp:cNvSpPr/>
      </dsp:nvSpPr>
      <dsp:spPr>
        <a:xfrm>
          <a:off x="0" y="0"/>
          <a:ext cx="8892210" cy="1105650"/>
        </a:xfrm>
        <a:prstGeom prst="roundRect">
          <a:avLst/>
        </a:prstGeom>
        <a:solidFill>
          <a:schemeClr val="tx1">
            <a:lumMod val="95000"/>
            <a:lum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t-BR" sz="2200" b="1" kern="1200" dirty="0">
              <a:solidFill>
                <a:schemeClr val="bg1"/>
              </a:solidFill>
            </a:rPr>
            <a:t>Meu pai é várias coisas: amigo, companheiro, cozinheiro.</a:t>
          </a:r>
        </a:p>
        <a:p>
          <a:pPr marL="0" lvl="0" indent="0" algn="l" defTabSz="977900">
            <a:lnSpc>
              <a:spcPct val="90000"/>
            </a:lnSpc>
            <a:spcBef>
              <a:spcPct val="0"/>
            </a:spcBef>
            <a:spcAft>
              <a:spcPct val="35000"/>
            </a:spcAft>
            <a:buNone/>
          </a:pPr>
          <a:r>
            <a:rPr lang="pt-BR" sz="2200" b="1" kern="1200" dirty="0">
              <a:solidFill>
                <a:schemeClr val="bg1"/>
              </a:solidFill>
            </a:rPr>
            <a:t>Nossa paixão são nossos alunos.</a:t>
          </a:r>
        </a:p>
      </dsp:txBody>
      <dsp:txXfrm>
        <a:off x="53973" y="53973"/>
        <a:ext cx="8784264" cy="997704"/>
      </dsp:txXfrm>
    </dsp:sp>
    <dsp:sp modelId="{C3B2CB0C-BDEE-4807-8112-575F6F114394}">
      <dsp:nvSpPr>
        <dsp:cNvPr id="0" name=""/>
        <dsp:cNvSpPr/>
      </dsp:nvSpPr>
      <dsp:spPr>
        <a:xfrm>
          <a:off x="0" y="1591032"/>
          <a:ext cx="8892210"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32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pt-BR" sz="2000" kern="1200" dirty="0"/>
            <a:t>O verbo </a:t>
          </a:r>
          <a:r>
            <a:rPr lang="pt-BR" sz="2000" b="1" i="1" kern="1200" dirty="0"/>
            <a:t>SER</a:t>
          </a:r>
          <a:r>
            <a:rPr lang="pt-BR" sz="2000" kern="1200" dirty="0"/>
            <a:t> concorda com o predicativo quando indica hora e distância. Nesse caso, não apresenta sujeito,ou seja, o verbo é impessoal.</a:t>
          </a:r>
        </a:p>
      </dsp:txBody>
      <dsp:txXfrm>
        <a:off x="0" y="1591032"/>
        <a:ext cx="8892210" cy="621000"/>
      </dsp:txXfrm>
    </dsp:sp>
    <dsp:sp modelId="{1CDB7540-3E5C-448E-AC04-F3105C34468D}">
      <dsp:nvSpPr>
        <dsp:cNvPr id="0" name=""/>
        <dsp:cNvSpPr/>
      </dsp:nvSpPr>
      <dsp:spPr>
        <a:xfrm>
          <a:off x="0" y="2762298"/>
          <a:ext cx="8892210" cy="110565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b="1" kern="1200" dirty="0"/>
            <a:t>É uma hora.                              Daqui até a Vila, é um quilômetro.   </a:t>
          </a:r>
        </a:p>
        <a:p>
          <a:pPr marL="0" lvl="0" indent="0" algn="l" defTabSz="1066800">
            <a:lnSpc>
              <a:spcPct val="90000"/>
            </a:lnSpc>
            <a:spcBef>
              <a:spcPct val="0"/>
            </a:spcBef>
            <a:spcAft>
              <a:spcPct val="35000"/>
            </a:spcAft>
            <a:buNone/>
          </a:pPr>
          <a:r>
            <a:rPr lang="pt-BR" sz="2400" b="1" kern="1200" dirty="0"/>
            <a:t>São dez horas.                         Daqui até a Vila, são dez quilômetros.</a:t>
          </a:r>
        </a:p>
      </dsp:txBody>
      <dsp:txXfrm>
        <a:off x="53973" y="2816271"/>
        <a:ext cx="8784264" cy="997704"/>
      </dsp:txXfrm>
    </dsp:sp>
    <dsp:sp modelId="{C56067D1-DFB5-4354-974E-DB81D38F6955}">
      <dsp:nvSpPr>
        <dsp:cNvPr id="0" name=""/>
        <dsp:cNvSpPr/>
      </dsp:nvSpPr>
      <dsp:spPr>
        <a:xfrm>
          <a:off x="0" y="3151404"/>
          <a:ext cx="889221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328"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pt-BR" sz="1900" kern="1200" dirty="0"/>
        </a:p>
      </dsp:txBody>
      <dsp:txXfrm>
        <a:off x="0" y="3151404"/>
        <a:ext cx="8892210" cy="397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F6650-D50C-42EE-948D-C8C3F0243C47}">
      <dsp:nvSpPr>
        <dsp:cNvPr id="0" name=""/>
        <dsp:cNvSpPr/>
      </dsp:nvSpPr>
      <dsp:spPr>
        <a:xfrm>
          <a:off x="0" y="440599"/>
          <a:ext cx="8357595" cy="110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32D2CC-CEF8-4C07-8FF8-15DDDD30692D}">
      <dsp:nvSpPr>
        <dsp:cNvPr id="0" name=""/>
        <dsp:cNvSpPr/>
      </dsp:nvSpPr>
      <dsp:spPr>
        <a:xfrm>
          <a:off x="302904" y="360263"/>
          <a:ext cx="7957663" cy="1073706"/>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28" tIns="0" rIns="221128" bIns="0" numCol="1" spcCol="1270" anchor="ctr" anchorCtr="0">
          <a:noAutofit/>
        </a:bodyPr>
        <a:lstStyle/>
        <a:p>
          <a:pPr marL="0" lvl="0" indent="0" algn="l" defTabSz="1422400">
            <a:lnSpc>
              <a:spcPct val="90000"/>
            </a:lnSpc>
            <a:spcBef>
              <a:spcPct val="0"/>
            </a:spcBef>
            <a:spcAft>
              <a:spcPct val="35000"/>
            </a:spcAft>
            <a:buNone/>
          </a:pPr>
          <a:r>
            <a:rPr lang="pt-BR" sz="3200" b="1" i="1" kern="1200" dirty="0"/>
            <a:t>a)  A 1ª pessoa prevalece sobre a 2ª e 3ª:</a:t>
          </a:r>
        </a:p>
        <a:p>
          <a:pPr marL="0" lvl="0" indent="0" algn="l" defTabSz="1422400">
            <a:lnSpc>
              <a:spcPct val="90000"/>
            </a:lnSpc>
            <a:spcBef>
              <a:spcPct val="0"/>
            </a:spcBef>
            <a:spcAft>
              <a:spcPct val="35000"/>
            </a:spcAft>
            <a:buNone/>
          </a:pPr>
          <a:r>
            <a:rPr lang="pt-BR" sz="3200" b="1" i="1" kern="1200" dirty="0"/>
            <a:t> Eu, tu e meu pai </a:t>
          </a:r>
          <a:r>
            <a:rPr lang="pt-BR" sz="3200" b="1" i="1" u="sng" kern="1200" dirty="0"/>
            <a:t>somos</a:t>
          </a:r>
          <a:r>
            <a:rPr lang="pt-BR" sz="3200" b="1" i="1" u="none" kern="1200" dirty="0"/>
            <a:t> sobreviventes</a:t>
          </a:r>
          <a:r>
            <a:rPr lang="pt-BR" sz="2400" b="1" i="1" u="none" kern="1200" dirty="0"/>
            <a:t>.</a:t>
          </a:r>
          <a:endParaRPr lang="pt-BR" sz="2400" b="1" i="1" u="sng" kern="1200" dirty="0"/>
        </a:p>
      </dsp:txBody>
      <dsp:txXfrm>
        <a:off x="355318" y="412677"/>
        <a:ext cx="7852835" cy="968878"/>
      </dsp:txXfrm>
    </dsp:sp>
    <dsp:sp modelId="{B084ED70-37D2-4708-83E1-A0289939CD63}">
      <dsp:nvSpPr>
        <dsp:cNvPr id="0" name=""/>
        <dsp:cNvSpPr/>
      </dsp:nvSpPr>
      <dsp:spPr>
        <a:xfrm>
          <a:off x="0" y="1497061"/>
          <a:ext cx="8357595" cy="110861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128854-54A3-4876-B5BC-17E20F8E1290}">
      <dsp:nvSpPr>
        <dsp:cNvPr id="0" name=""/>
        <dsp:cNvSpPr/>
      </dsp:nvSpPr>
      <dsp:spPr>
        <a:xfrm>
          <a:off x="242816" y="1991651"/>
          <a:ext cx="7957663" cy="109667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28" tIns="0" rIns="221128" bIns="0" numCol="1" spcCol="1270" anchor="ctr" anchorCtr="0">
          <a:noAutofit/>
        </a:bodyPr>
        <a:lstStyle/>
        <a:p>
          <a:pPr marL="0" lvl="0" indent="0" algn="l" defTabSz="1422400">
            <a:lnSpc>
              <a:spcPct val="90000"/>
            </a:lnSpc>
            <a:spcBef>
              <a:spcPct val="0"/>
            </a:spcBef>
            <a:spcAft>
              <a:spcPct val="35000"/>
            </a:spcAft>
            <a:buNone/>
          </a:pPr>
          <a:r>
            <a:rPr lang="pt-BR" sz="3200" b="1" i="1" kern="1200" dirty="0"/>
            <a:t>b) A 2ª pessoa prevalece sobre a 3ª :</a:t>
          </a:r>
        </a:p>
        <a:p>
          <a:pPr marL="0" lvl="0" indent="0" algn="l" defTabSz="1422400">
            <a:lnSpc>
              <a:spcPct val="90000"/>
            </a:lnSpc>
            <a:spcBef>
              <a:spcPct val="0"/>
            </a:spcBef>
            <a:spcAft>
              <a:spcPct val="35000"/>
            </a:spcAft>
            <a:buNone/>
          </a:pPr>
          <a:r>
            <a:rPr lang="pt-BR" sz="3200" b="1" i="1" kern="1200" dirty="0"/>
            <a:t> Tu e meu pai </a:t>
          </a:r>
          <a:r>
            <a:rPr lang="pt-BR" sz="3200" b="1" i="1" u="sng" kern="1200" dirty="0"/>
            <a:t>conseguistes </a:t>
          </a:r>
          <a:r>
            <a:rPr lang="pt-BR" sz="3200" b="1" i="1" u="none" kern="1200" dirty="0"/>
            <a:t>a forma.</a:t>
          </a:r>
        </a:p>
      </dsp:txBody>
      <dsp:txXfrm>
        <a:off x="296351" y="2045186"/>
        <a:ext cx="7850593" cy="989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ABD8C-DA37-4490-B636-CA81759DE192}">
      <dsp:nvSpPr>
        <dsp:cNvPr id="0" name=""/>
        <dsp:cNvSpPr/>
      </dsp:nvSpPr>
      <dsp:spPr>
        <a:xfrm>
          <a:off x="0" y="294881"/>
          <a:ext cx="8748464"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53D179-55CA-4435-808B-764A5E91C538}">
      <dsp:nvSpPr>
        <dsp:cNvPr id="0" name=""/>
        <dsp:cNvSpPr/>
      </dsp:nvSpPr>
      <dsp:spPr>
        <a:xfrm>
          <a:off x="437423" y="16719"/>
          <a:ext cx="6330607" cy="76524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470" tIns="0" rIns="231470" bIns="0" numCol="1" spcCol="1270" anchor="ctr" anchorCtr="0">
          <a:noAutofit/>
        </a:bodyPr>
        <a:lstStyle/>
        <a:p>
          <a:pPr marL="0" lvl="0" indent="0" algn="l" defTabSz="1066800">
            <a:lnSpc>
              <a:spcPct val="90000"/>
            </a:lnSpc>
            <a:spcBef>
              <a:spcPct val="0"/>
            </a:spcBef>
            <a:spcAft>
              <a:spcPct val="35000"/>
            </a:spcAft>
            <a:buNone/>
          </a:pPr>
          <a:r>
            <a:rPr lang="pt-BR" sz="2400" b="1" kern="1200" dirty="0"/>
            <a:t>1ª Pessoa</a:t>
          </a:r>
          <a:r>
            <a:rPr lang="pt-BR" sz="1600" b="1" kern="1200" dirty="0"/>
            <a:t>:</a:t>
          </a:r>
          <a:r>
            <a:rPr lang="pt-BR" sz="1600" kern="1200" dirty="0"/>
            <a:t> </a:t>
          </a:r>
          <a:r>
            <a:rPr lang="pt-BR" sz="2400" b="1" i="1" kern="1200" dirty="0"/>
            <a:t>quem fala (eu,nós)</a:t>
          </a:r>
        </a:p>
      </dsp:txBody>
      <dsp:txXfrm>
        <a:off x="474779" y="54075"/>
        <a:ext cx="6255895" cy="690529"/>
      </dsp:txXfrm>
    </dsp:sp>
    <dsp:sp modelId="{65BF6650-D50C-42EE-948D-C8C3F0243C47}">
      <dsp:nvSpPr>
        <dsp:cNvPr id="0" name=""/>
        <dsp:cNvSpPr/>
      </dsp:nvSpPr>
      <dsp:spPr>
        <a:xfrm>
          <a:off x="0" y="1622881"/>
          <a:ext cx="8748464"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32D2CC-CEF8-4C07-8FF8-15DDDD30692D}">
      <dsp:nvSpPr>
        <dsp:cNvPr id="0" name=""/>
        <dsp:cNvSpPr/>
      </dsp:nvSpPr>
      <dsp:spPr>
        <a:xfrm>
          <a:off x="437423" y="1304681"/>
          <a:ext cx="6537289" cy="80527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470" tIns="0" rIns="231470" bIns="0" numCol="1" spcCol="1270" anchor="ctr" anchorCtr="0">
          <a:noAutofit/>
        </a:bodyPr>
        <a:lstStyle/>
        <a:p>
          <a:pPr marL="0" lvl="0" indent="0" algn="l" defTabSz="1066800">
            <a:lnSpc>
              <a:spcPct val="90000"/>
            </a:lnSpc>
            <a:spcBef>
              <a:spcPct val="0"/>
            </a:spcBef>
            <a:spcAft>
              <a:spcPct val="35000"/>
            </a:spcAft>
            <a:buNone/>
          </a:pPr>
          <a:r>
            <a:rPr lang="pt-BR" sz="2400" b="1" kern="1200" dirty="0"/>
            <a:t>2ª Pessoa: </a:t>
          </a:r>
          <a:r>
            <a:rPr lang="pt-BR" sz="2400" b="1" i="1" kern="1200" dirty="0"/>
            <a:t>com quem se fala (tu,vós)</a:t>
          </a:r>
        </a:p>
      </dsp:txBody>
      <dsp:txXfrm>
        <a:off x="476733" y="1343991"/>
        <a:ext cx="6458669" cy="726659"/>
      </dsp:txXfrm>
    </dsp:sp>
    <dsp:sp modelId="{B084ED70-37D2-4708-83E1-A0289939CD63}">
      <dsp:nvSpPr>
        <dsp:cNvPr id="0" name=""/>
        <dsp:cNvSpPr/>
      </dsp:nvSpPr>
      <dsp:spPr>
        <a:xfrm>
          <a:off x="0" y="2968104"/>
          <a:ext cx="8748464"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128854-54A3-4876-B5BC-17E20F8E1290}">
      <dsp:nvSpPr>
        <dsp:cNvPr id="0" name=""/>
        <dsp:cNvSpPr/>
      </dsp:nvSpPr>
      <dsp:spPr>
        <a:xfrm>
          <a:off x="437423" y="2632681"/>
          <a:ext cx="6330607" cy="82250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470" tIns="0" rIns="231470" bIns="0" numCol="1" spcCol="1270" anchor="ctr" anchorCtr="0">
          <a:noAutofit/>
        </a:bodyPr>
        <a:lstStyle/>
        <a:p>
          <a:pPr marL="0" lvl="0" indent="0" algn="l" defTabSz="1066800">
            <a:lnSpc>
              <a:spcPct val="90000"/>
            </a:lnSpc>
            <a:spcBef>
              <a:spcPct val="0"/>
            </a:spcBef>
            <a:spcAft>
              <a:spcPct val="35000"/>
            </a:spcAft>
            <a:buNone/>
          </a:pPr>
          <a:r>
            <a:rPr lang="pt-BR" sz="2400" b="1" kern="1200" dirty="0"/>
            <a:t>3ª Pessoa: </a:t>
          </a:r>
          <a:r>
            <a:rPr lang="pt-BR" sz="2400" b="1" i="1" kern="1200" dirty="0"/>
            <a:t>de quem se fala        (ele,ela,eles,elas)</a:t>
          </a:r>
        </a:p>
      </dsp:txBody>
      <dsp:txXfrm>
        <a:off x="477574" y="2672832"/>
        <a:ext cx="6250305" cy="74220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01FFCB9D-6AE7-47A6-959E-EF453F55E2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93EBEF3F-202B-47D5-B2B5-5C5AC0557A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CF6EC4-755F-4C7F-BE23-516B7BF108C4}" type="datetimeFigureOut">
              <a:rPr lang="pt-BR" smtClean="0"/>
              <a:t>14/12/2020</a:t>
            </a:fld>
            <a:endParaRPr lang="pt-BR"/>
          </a:p>
        </p:txBody>
      </p:sp>
      <p:sp>
        <p:nvSpPr>
          <p:cNvPr id="4" name="Espaço Reservado para Rodapé 3">
            <a:extLst>
              <a:ext uri="{FF2B5EF4-FFF2-40B4-BE49-F238E27FC236}">
                <a16:creationId xmlns:a16="http://schemas.microsoft.com/office/drawing/2014/main" id="{C38F4B83-E953-4049-B8B3-FF494EC94E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AC185299-C68A-4B6C-ABDF-1DC4E9FFB5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89C3C4-2844-44A8-AED4-F3B2EC028FD1}" type="slidenum">
              <a:rPr lang="pt-BR" smtClean="0"/>
              <a:t>‹nº›</a:t>
            </a:fld>
            <a:endParaRPr lang="pt-BR"/>
          </a:p>
        </p:txBody>
      </p:sp>
    </p:spTree>
    <p:extLst>
      <p:ext uri="{BB962C8B-B14F-4D97-AF65-F5344CB8AC3E}">
        <p14:creationId xmlns:p14="http://schemas.microsoft.com/office/powerpoint/2010/main" val="123501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F4BB4-296F-4136-BB18-DCC7D5C47BBB}" type="datetimeFigureOut">
              <a:rPr lang="pt-BR" smtClean="0"/>
              <a:t>14/12/2020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6A099-D150-4499-82D1-302E0E4E706D}" type="slidenum">
              <a:rPr lang="pt-BR" smtClean="0"/>
              <a:t>‹nº›</a:t>
            </a:fld>
            <a:endParaRPr lang="pt-BR"/>
          </a:p>
        </p:txBody>
      </p:sp>
    </p:spTree>
    <p:extLst>
      <p:ext uri="{BB962C8B-B14F-4D97-AF65-F5344CB8AC3E}">
        <p14:creationId xmlns:p14="http://schemas.microsoft.com/office/powerpoint/2010/main" val="309560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ED8CEA-E48D-4CE6-B321-6CAB8135ACBE}" type="slidenum">
              <a:rPr lang="pt-BR" smtClean="0"/>
              <a:pPr fontAlgn="base">
                <a:spcBef>
                  <a:spcPct val="0"/>
                </a:spcBef>
                <a:spcAft>
                  <a:spcPct val="0"/>
                </a:spcAft>
                <a:defRPr/>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fontAlgn="base"/>
            <a:r>
              <a:rPr lang="pt-BR" b="0" i="0" dirty="0">
                <a:solidFill>
                  <a:srgbClr val="404040"/>
                </a:solidFill>
                <a:effectLst/>
                <a:latin typeface="Open Sans"/>
              </a:rPr>
              <a:t>Alternativa a: leva, existe, torna.</a:t>
            </a:r>
          </a:p>
          <a:p>
            <a:pPr algn="l" fontAlgn="base">
              <a:buFont typeface="Arial" panose="020B0604020202020204" pitchFamily="34" charset="0"/>
              <a:buChar char="•"/>
            </a:pPr>
            <a:r>
              <a:rPr lang="pt-BR" b="0" i="0" dirty="0">
                <a:solidFill>
                  <a:srgbClr val="404040"/>
                </a:solidFill>
                <a:effectLst/>
                <a:latin typeface="Open Sans"/>
              </a:rPr>
              <a:t>O verbo está concordando com o sujeito: A ocorrência leva.</a:t>
            </a:r>
          </a:p>
          <a:p>
            <a:pPr algn="l" fontAlgn="base">
              <a:buFont typeface="Arial" panose="020B0604020202020204" pitchFamily="34" charset="0"/>
              <a:buChar char="•"/>
            </a:pPr>
            <a:r>
              <a:rPr lang="pt-BR" b="0" i="0" dirty="0">
                <a:solidFill>
                  <a:srgbClr val="404040"/>
                </a:solidFill>
                <a:effectLst/>
                <a:latin typeface="Open Sans"/>
              </a:rPr>
              <a:t>O verbo existir também deve concordar com o sujeito: Uma relação profunda existe.</a:t>
            </a:r>
          </a:p>
          <a:p>
            <a:pPr algn="l" fontAlgn="base">
              <a:buFont typeface="Arial" panose="020B0604020202020204" pitchFamily="34" charset="0"/>
              <a:buChar char="•"/>
            </a:pPr>
            <a:r>
              <a:rPr lang="pt-BR" b="0" i="0" dirty="0">
                <a:solidFill>
                  <a:srgbClr val="404040"/>
                </a:solidFill>
                <a:effectLst/>
                <a:latin typeface="Open Sans"/>
              </a:rPr>
              <a:t>O mesmo acontece com o verbo "tornar", concorda com o sujeito: Uma relação profunda que torna.</a:t>
            </a:r>
          </a:p>
          <a:p>
            <a:pPr eaLnBrk="1" hangingPunct="1">
              <a:spcBef>
                <a:spcPct val="0"/>
              </a:spcBef>
            </a:pPr>
            <a:endParaRPr lang="en-US" dirty="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0D8D60-F313-4015-8BC7-78CFC7421240}" type="slidenum">
              <a:rPr lang="pt-BR" smtClean="0"/>
              <a:pPr fontAlgn="base">
                <a:spcBef>
                  <a:spcPct val="0"/>
                </a:spcBef>
                <a:spcAft>
                  <a:spcPct val="0"/>
                </a:spcAft>
                <a:defRPr/>
              </a:pPr>
              <a:t>11</a:t>
            </a:fld>
            <a:endParaRPr lang="pt-BR"/>
          </a:p>
        </p:txBody>
      </p:sp>
    </p:spTree>
    <p:extLst>
      <p:ext uri="{BB962C8B-B14F-4D97-AF65-F5344CB8AC3E}">
        <p14:creationId xmlns:p14="http://schemas.microsoft.com/office/powerpoint/2010/main" val="369356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fontAlgn="base"/>
            <a:r>
              <a:rPr lang="pt-BR" b="0" i="0" dirty="0">
                <a:solidFill>
                  <a:srgbClr val="404040"/>
                </a:solidFill>
                <a:effectLst/>
                <a:latin typeface="Open Sans"/>
              </a:rPr>
              <a:t>Alternativa d: faz, havia, existem.</a:t>
            </a:r>
          </a:p>
          <a:p>
            <a:pPr algn="l" fontAlgn="base">
              <a:buFont typeface="Arial" panose="020B0604020202020204" pitchFamily="34" charset="0"/>
              <a:buChar char="•"/>
            </a:pPr>
            <a:r>
              <a:rPr lang="pt-BR" b="0" i="0" dirty="0">
                <a:solidFill>
                  <a:srgbClr val="404040"/>
                </a:solidFill>
                <a:effectLst/>
                <a:latin typeface="Open Sans"/>
              </a:rPr>
              <a:t>O verbo fazer impessoal (que indica tempo) sempre é conjugado na 3.ª pessoa do singular: Faz anos.</a:t>
            </a:r>
          </a:p>
          <a:p>
            <a:pPr algn="l" fontAlgn="base">
              <a:buFont typeface="Arial" panose="020B0604020202020204" pitchFamily="34" charset="0"/>
              <a:buChar char="•"/>
            </a:pPr>
            <a:r>
              <a:rPr lang="pt-BR" b="0" i="0" dirty="0">
                <a:solidFill>
                  <a:srgbClr val="404040"/>
                </a:solidFill>
                <a:effectLst/>
                <a:latin typeface="Open Sans"/>
              </a:rPr>
              <a:t>O mesmo acontece com o verbo haver impessoal (que indica tempo ou que tem o sentido de "existir"): Havia (existia) neste local árvores e flores.</a:t>
            </a:r>
          </a:p>
          <a:p>
            <a:pPr algn="l" fontAlgn="base">
              <a:buFont typeface="Arial" panose="020B0604020202020204" pitchFamily="34" charset="0"/>
              <a:buChar char="•"/>
            </a:pPr>
            <a:r>
              <a:rPr lang="pt-BR" b="0" i="0" dirty="0">
                <a:solidFill>
                  <a:srgbClr val="404040"/>
                </a:solidFill>
                <a:effectLst/>
                <a:latin typeface="Open Sans"/>
              </a:rPr>
              <a:t>O verbo existir, por sua vez, não é impessoal. Por esse motivo, ele deve concordar com o sujeito: Só existem ervas daninhas.</a:t>
            </a:r>
          </a:p>
          <a:p>
            <a:pPr eaLnBrk="1" hangingPunct="1">
              <a:spcBef>
                <a:spcPct val="0"/>
              </a:spcBef>
            </a:pPr>
            <a:endParaRPr lang="en-US" dirty="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0D8D60-F313-4015-8BC7-78CFC7421240}" type="slidenum">
              <a:rPr lang="pt-BR" smtClean="0"/>
              <a:pPr fontAlgn="base">
                <a:spcBef>
                  <a:spcPct val="0"/>
                </a:spcBef>
                <a:spcAft>
                  <a:spcPct val="0"/>
                </a:spcAft>
                <a:defRPr/>
              </a:pPr>
              <a:t>12</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fontAlgn="base"/>
            <a:r>
              <a:rPr lang="pt-BR" b="0" i="0" dirty="0">
                <a:solidFill>
                  <a:srgbClr val="404040"/>
                </a:solidFill>
                <a:effectLst/>
                <a:latin typeface="Open Sans"/>
              </a:rPr>
              <a:t>Alternativa c: Faltam aos países subdesenvolvidos uma legislação mais rigorosa sobre os agrotóxicos.</a:t>
            </a:r>
          </a:p>
          <a:p>
            <a:pPr algn="l" fontAlgn="base"/>
            <a:r>
              <a:rPr lang="pt-BR" b="0" i="0" dirty="0">
                <a:solidFill>
                  <a:srgbClr val="404040"/>
                </a:solidFill>
                <a:effectLst/>
                <a:latin typeface="Open Sans"/>
              </a:rPr>
              <a:t>Correção: </a:t>
            </a:r>
            <a:r>
              <a:rPr lang="pt-BR" b="1" i="0" dirty="0">
                <a:solidFill>
                  <a:srgbClr val="404040"/>
                </a:solidFill>
                <a:effectLst/>
                <a:latin typeface="Open Sans"/>
              </a:rPr>
              <a:t>Falta</a:t>
            </a:r>
            <a:r>
              <a:rPr lang="pt-BR" b="0" i="0" dirty="0">
                <a:solidFill>
                  <a:srgbClr val="404040"/>
                </a:solidFill>
                <a:effectLst/>
                <a:latin typeface="Open Sans"/>
              </a:rPr>
              <a:t> aos países subdesenvolvidos uma legislação mais rigorosa sobre os agrotóxicos.</a:t>
            </a:r>
          </a:p>
          <a:p>
            <a:pPr algn="l" fontAlgn="base"/>
            <a:r>
              <a:rPr lang="pt-BR" b="0" i="0" dirty="0">
                <a:solidFill>
                  <a:srgbClr val="404040"/>
                </a:solidFill>
                <a:effectLst/>
                <a:latin typeface="Open Sans"/>
              </a:rPr>
              <a:t>O verbo deve concordar com o sujeito. É mais fácil se mudarmos a ordem da oração: Falta uma legislação mais rigorosa sobre os agrotóxicos aos países subdesenvolvidos.</a:t>
            </a:r>
          </a:p>
          <a:p>
            <a:pPr algn="l" fontAlgn="base"/>
            <a:r>
              <a:rPr lang="pt-BR" b="0" i="0" dirty="0">
                <a:solidFill>
                  <a:srgbClr val="404040"/>
                </a:solidFill>
                <a:effectLst/>
                <a:latin typeface="Open Sans"/>
              </a:rPr>
              <a:t>Mude a ordem das orações restantes:</a:t>
            </a:r>
          </a:p>
          <a:p>
            <a:pPr algn="l" fontAlgn="base"/>
            <a:r>
              <a:rPr lang="pt-BR" b="0" i="0" dirty="0">
                <a:solidFill>
                  <a:srgbClr val="404040"/>
                </a:solidFill>
                <a:effectLst/>
                <a:latin typeface="Open Sans"/>
              </a:rPr>
              <a:t>a) Existem diferentes tipos de inseticidas prejudiciais à saúde do homem na atualidade .</a:t>
            </a:r>
            <a:br>
              <a:rPr lang="pt-BR" b="0" i="0" dirty="0">
                <a:solidFill>
                  <a:srgbClr val="404040"/>
                </a:solidFill>
                <a:effectLst/>
                <a:latin typeface="Open Sans"/>
              </a:rPr>
            </a:br>
            <a:r>
              <a:rPr lang="pt-BR" b="0" i="0" dirty="0">
                <a:solidFill>
                  <a:srgbClr val="404040"/>
                </a:solidFill>
                <a:effectLst/>
                <a:latin typeface="Open Sans"/>
              </a:rPr>
              <a:t>b) Os defensivos agrícolas à base de DDT podem provocar sérias lesões hepáticas.</a:t>
            </a:r>
            <a:br>
              <a:rPr lang="pt-BR" b="0" i="0" dirty="0">
                <a:solidFill>
                  <a:srgbClr val="404040"/>
                </a:solidFill>
                <a:effectLst/>
                <a:latin typeface="Open Sans"/>
              </a:rPr>
            </a:br>
            <a:r>
              <a:rPr lang="pt-BR" b="0" i="0" dirty="0">
                <a:solidFill>
                  <a:srgbClr val="404040"/>
                </a:solidFill>
                <a:effectLst/>
                <a:latin typeface="Open Sans"/>
              </a:rPr>
              <a:t>d) Os efeitos nocivos dos inseticidas clorados persistem por muito tempo no meio ambiente.</a:t>
            </a:r>
            <a:br>
              <a:rPr lang="pt-BR" b="0" i="0" dirty="0">
                <a:solidFill>
                  <a:srgbClr val="404040"/>
                </a:solidFill>
                <a:effectLst/>
                <a:latin typeface="Open Sans"/>
              </a:rPr>
            </a:br>
            <a:r>
              <a:rPr lang="pt-BR" b="0" i="0" dirty="0">
                <a:solidFill>
                  <a:srgbClr val="404040"/>
                </a:solidFill>
                <a:effectLst/>
                <a:latin typeface="Open Sans"/>
              </a:rPr>
              <a:t>e) Os defensivos do tipo fosforado possuem elevado grau de toxidade .</a:t>
            </a:r>
          </a:p>
          <a:p>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t>13</a:t>
            </a:fld>
            <a:endParaRPr lang="pt-BR"/>
          </a:p>
        </p:txBody>
      </p:sp>
    </p:spTree>
    <p:extLst>
      <p:ext uri="{BB962C8B-B14F-4D97-AF65-F5344CB8AC3E}">
        <p14:creationId xmlns:p14="http://schemas.microsoft.com/office/powerpoint/2010/main" val="396942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D3E708-D2C3-4B5F-AA9A-A1745A3CDBFE}" type="slidenum">
              <a:rPr lang="pt-BR" smtClean="0"/>
              <a:pPr fontAlgn="base">
                <a:spcBef>
                  <a:spcPct val="0"/>
                </a:spcBef>
                <a:spcAft>
                  <a:spcPct val="0"/>
                </a:spcAft>
                <a:defRPr/>
              </a:pPr>
              <a:t>14</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6EDA7C-C764-4469-9A09-258FA80896F1}" type="slidenum">
              <a:rPr lang="pt-BR" smtClean="0"/>
              <a:pPr fontAlgn="base">
                <a:spcBef>
                  <a:spcPct val="0"/>
                </a:spcBef>
                <a:spcAft>
                  <a:spcPct val="0"/>
                </a:spcAft>
                <a:defRPr/>
              </a:pPr>
              <a:t>15</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55719-3045-4043-A3BB-C202141EF7D5}" type="slidenum">
              <a:rPr lang="pt-BR" smtClean="0"/>
              <a:pPr fontAlgn="base">
                <a:spcBef>
                  <a:spcPct val="0"/>
                </a:spcBef>
                <a:spcAft>
                  <a:spcPct val="0"/>
                </a:spcAft>
                <a:defRPr/>
              </a:pPr>
              <a:t>16</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F8FCDC-4B53-40FA-96B4-5674FA62EC5A}" type="slidenum">
              <a:rPr lang="pt-BR" smtClean="0"/>
              <a:pPr fontAlgn="base">
                <a:spcBef>
                  <a:spcPct val="0"/>
                </a:spcBef>
                <a:spcAft>
                  <a:spcPct val="0"/>
                </a:spcAft>
                <a:defRPr/>
              </a:pPr>
              <a:t>17</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677BC9-FD53-4587-ACC8-443D0DD49BB1}" type="slidenum">
              <a:rPr lang="pt-BR" smtClean="0"/>
              <a:pPr fontAlgn="base">
                <a:spcBef>
                  <a:spcPct val="0"/>
                </a:spcBef>
                <a:spcAft>
                  <a:spcPct val="0"/>
                </a:spcAft>
                <a:defRPr/>
              </a:pPr>
              <a:t>18</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EAB07B-D7B4-4427-AA60-E70773A1F570}" type="slidenum">
              <a:rPr lang="pt-BR" smtClean="0"/>
              <a:pPr fontAlgn="base">
                <a:spcBef>
                  <a:spcPct val="0"/>
                </a:spcBef>
                <a:spcAft>
                  <a:spcPct val="0"/>
                </a:spcAft>
                <a:defRPr/>
              </a:pPr>
              <a:t>19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44525F-FAD3-4BD0-93C3-B4B9496E5AC4}" type="slidenum">
              <a:rPr lang="pt-BR" smtClean="0"/>
              <a:pPr fontAlgn="base">
                <a:spcBef>
                  <a:spcPct val="0"/>
                </a:spcBef>
                <a:spcAft>
                  <a:spcPct val="0"/>
                </a:spcAft>
                <a:defRPr/>
              </a:pPr>
              <a:t>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69154-6B66-4400-8F80-66E7E6D5F842}" type="slidenum">
              <a:rPr lang="pt-BR" smtClean="0"/>
              <a:pPr fontAlgn="base">
                <a:spcBef>
                  <a:spcPct val="0"/>
                </a:spcBef>
                <a:spcAft>
                  <a:spcPct val="0"/>
                </a:spcAft>
                <a:defRPr/>
              </a:pPr>
              <a:t>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4F95E1-E49F-435E-96FE-5E5B3E92CB1B}" type="slidenum">
              <a:rPr lang="pt-BR" smtClean="0"/>
              <a:pPr fontAlgn="base">
                <a:spcBef>
                  <a:spcPct val="0"/>
                </a:spcBef>
                <a:spcAft>
                  <a:spcPct val="0"/>
                </a:spcAft>
                <a:defRPr/>
              </a:pPr>
              <a:t>5</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13F049-C2F5-4474-B249-6A54F7002158}" type="slidenum">
              <a:rPr lang="pt-BR" smtClean="0"/>
              <a:pPr fontAlgn="base">
                <a:spcBef>
                  <a:spcPct val="0"/>
                </a:spcBef>
                <a:spcAft>
                  <a:spcPct val="0"/>
                </a:spcAft>
                <a:defRPr/>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76620-E212-408D-BFDE-2ED343FBC7DE}" type="slidenum">
              <a:rPr lang="pt-BR" smtClean="0"/>
              <a:pPr fontAlgn="base">
                <a:spcBef>
                  <a:spcPct val="0"/>
                </a:spcBef>
                <a:spcAft>
                  <a:spcPct val="0"/>
                </a:spcAft>
                <a:defRPr/>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C6B0E6-BCDC-4BD3-8C25-FAE530CE5B56}" type="slidenum">
              <a:rPr lang="pt-BR" smtClean="0"/>
              <a:pPr fontAlgn="base">
                <a:spcBef>
                  <a:spcPct val="0"/>
                </a:spcBef>
                <a:spcAft>
                  <a:spcPct val="0"/>
                </a:spcAft>
                <a:defRPr/>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39E31D-6500-4EA5-BC16-DBC5C8B9063B}" type="slidenum">
              <a:rPr lang="pt-BR" smtClean="0"/>
              <a:pPr fontAlgn="base">
                <a:spcBef>
                  <a:spcPct val="0"/>
                </a:spcBef>
                <a:spcAft>
                  <a:spcPct val="0"/>
                </a:spcAft>
                <a:defRPr/>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CBA66A-A890-49B3-A928-6B4F3DF93DC0}" type="slidenum">
              <a:rPr lang="pt-BR" smtClean="0"/>
              <a:pPr fontAlgn="base">
                <a:spcBef>
                  <a:spcPct val="0"/>
                </a:spcBef>
                <a:spcAft>
                  <a:spcPct val="0"/>
                </a:spcAft>
                <a:defRPr/>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5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6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25839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A542843B-8AF1-4EDD-AA67-EF60EAA96CEA}" type="datetimeFigureOut">
              <a:rPr lang="pt-BR"/>
              <a:pPr>
                <a:defRPr/>
              </a:pPr>
              <a:t>14/12/2020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2F33272-7F10-49EC-BEDE-62DC56508343}" type="slidenum">
              <a:rPr lang="pt-BR"/>
              <a:pPr>
                <a:defRPr/>
              </a:pPr>
              <a:t>‹nº›</a:t>
            </a:fld>
            <a:endParaRPr lang="pt-BR"/>
          </a:p>
        </p:txBody>
      </p:sp>
    </p:spTree>
    <p:extLst>
      <p:ext uri="{BB962C8B-B14F-4D97-AF65-F5344CB8AC3E}">
        <p14:creationId xmlns:p14="http://schemas.microsoft.com/office/powerpoint/2010/main" val="48759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704888E-D503-4576-9E84-FA0F207010F7}"/>
              </a:ext>
            </a:extLst>
          </p:cNvPr>
          <p:cNvPicPr/>
          <p:nvPr userDrawn="1"/>
        </p:nvPicPr>
        <p:blipFill rotWithShape="1">
          <a:blip r:embed="rId6">
            <a:extLst>
              <a:ext uri="{BEBA8EAE-BF5A-486C-A8C5-ECC9F3942E4B}">
                <a14:imgProps xmlns:a14="http://schemas.microsoft.com/office/drawing/2010/main">
                  <a14:imgLayer r:embed="rId7">
                    <a14:imgEffect>
                      <a14:brightnessContrast bright="10000" contrast="8000"/>
                    </a14:imgEffect>
                  </a14:imgLayer>
                </a14:imgProps>
              </a:ext>
              <a:ext uri="{28A0092B-C50C-407E-A947-70E740481C1C}">
                <a14:useLocalDpi xmlns:a14="http://schemas.microsoft.com/office/drawing/2010/main" val="0"/>
              </a:ext>
            </a:extLst>
          </a:blip>
          <a:srcRect l="23096" t="30494" r="19087"/>
          <a:stretch/>
        </p:blipFill>
        <p:spPr bwMode="auto">
          <a:xfrm>
            <a:off x="0" y="5288395"/>
            <a:ext cx="12192000" cy="1569605"/>
          </a:xfrm>
          <a:prstGeom prst="rect">
            <a:avLst/>
          </a:prstGeom>
          <a:noFill/>
          <a:ln>
            <a:noFill/>
          </a:ln>
          <a:extLst>
            <a:ext uri="{53640926-AAD7-44D8-BBD7-CCE9431645EC}">
              <a14:shadowObscured xmlns:a14="http://schemas.microsoft.com/office/drawing/2010/main"/>
            </a:ext>
          </a:extLst>
        </p:spPr>
      </p:pic>
      <p:sp>
        <p:nvSpPr>
          <p:cNvPr id="3" name="TextBox 8">
            <a:extLst>
              <a:ext uri="{FF2B5EF4-FFF2-40B4-BE49-F238E27FC236}">
                <a16:creationId xmlns:a16="http://schemas.microsoft.com/office/drawing/2014/main" id="{C34FBEB6-8FE0-4A59-8FC2-571D613911BA}"/>
              </a:ext>
            </a:extLst>
          </p:cNvPr>
          <p:cNvSpPr txBox="1"/>
          <p:nvPr userDrawn="1"/>
        </p:nvSpPr>
        <p:spPr>
          <a:xfrm>
            <a:off x="41662" y="6352858"/>
            <a:ext cx="8129859" cy="461665"/>
          </a:xfrm>
          <a:prstGeom prst="rect">
            <a:avLst/>
          </a:prstGeom>
          <a:noFill/>
        </p:spPr>
        <p:txBody>
          <a:bodyPr wrap="square" rtlCol="0" anchor="ctr">
            <a:spAutoFit/>
          </a:bodyPr>
          <a:lstStyle/>
          <a:p>
            <a:r>
              <a:rPr lang="pt-BR" sz="2400" b="1" kern="1200" dirty="0">
                <a:solidFill>
                  <a:schemeClr val="bg1"/>
                </a:solidFill>
                <a:effectLst/>
                <a:latin typeface="+mn-lt"/>
                <a:ea typeface="+mn-ea"/>
                <a:cs typeface="+mn-cs"/>
              </a:rPr>
              <a:t>FACULDADE CEAM</a:t>
            </a:r>
            <a:endParaRPr lang="pt-BR" sz="2400" kern="1200" dirty="0">
              <a:solidFill>
                <a:schemeClr val="bg1"/>
              </a:solidFill>
              <a:effectLst/>
              <a:latin typeface="+mn-lt"/>
              <a:ea typeface="+mn-ea"/>
              <a:cs typeface="+mn-cs"/>
            </a:endParaRPr>
          </a:p>
        </p:txBody>
      </p:sp>
      <p:sp>
        <p:nvSpPr>
          <p:cNvPr id="2" name="Retângulo 1">
            <a:extLst>
              <a:ext uri="{FF2B5EF4-FFF2-40B4-BE49-F238E27FC236}">
                <a16:creationId xmlns:a16="http://schemas.microsoft.com/office/drawing/2014/main" id="{C7969AB1-8EB2-4C4D-A666-E7D8CACCE41B}"/>
              </a:ext>
            </a:extLst>
          </p:cNvPr>
          <p:cNvSpPr>
            <a:spLocks noChangeAspect="1"/>
          </p:cNvSpPr>
          <p:nvPr userDrawn="1"/>
        </p:nvSpPr>
        <p:spPr>
          <a:xfrm>
            <a:off x="9386371" y="99950"/>
            <a:ext cx="2632933" cy="156960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image4.png">
            <a:extLst>
              <a:ext uri="{FF2B5EF4-FFF2-40B4-BE49-F238E27FC236}">
                <a16:creationId xmlns:a16="http://schemas.microsoft.com/office/drawing/2014/main" id="{4585E8AC-836A-4352-BBAE-59A4FAD00942}"/>
              </a:ext>
            </a:extLst>
          </p:cNvPr>
          <p:cNvPicPr/>
          <p:nvPr userDrawn="1"/>
        </p:nvPicPr>
        <p:blipFill>
          <a:blip r:embed="rId8">
            <a:biLevel thresh="50000"/>
            <a:extLst>
              <a:ext uri="{BEBA8EAE-BF5A-486C-A8C5-ECC9F3942E4B}">
                <a14:imgProps xmlns:a14="http://schemas.microsoft.com/office/drawing/2010/main">
                  <a14:imgLayer r:embed="rId9">
                    <a14:imgEffect>
                      <a14:saturation sat="0"/>
                    </a14:imgEffect>
                  </a14:imgLayer>
                </a14:imgProps>
              </a:ext>
            </a:extLst>
          </a:blip>
          <a:srcRect/>
          <a:stretch>
            <a:fillRect/>
          </a:stretch>
        </p:blipFill>
        <p:spPr>
          <a:xfrm>
            <a:off x="11175999" y="6159944"/>
            <a:ext cx="903687" cy="633599"/>
          </a:xfrm>
          <a:prstGeom prst="rect">
            <a:avLst/>
          </a:prstGeom>
          <a:ln/>
        </p:spPr>
      </p:pic>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2" r:id="rId3"/>
    <p:sldLayoutId id="214748370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1867A32-3D14-4D61-9D24-0354B40DAC62}"/>
              </a:ext>
            </a:extLst>
          </p:cNvPr>
          <p:cNvPicPr/>
          <p:nvPr/>
        </p:nvPicPr>
        <p:blipFill rotWithShape="1">
          <a:blip r:embed="rId2">
            <a:extLst>
              <a:ext uri="{BEBA8EAE-BF5A-486C-A8C5-ECC9F3942E4B}">
                <a14:imgProps xmlns:a14="http://schemas.microsoft.com/office/drawing/2010/main">
                  <a14:imgLayer r:embed="rId3">
                    <a14:imgEffect>
                      <a14:brightnessContrast bright="10000" contrast="8000"/>
                    </a14:imgEffect>
                  </a14:imgLayer>
                </a14:imgProps>
              </a:ext>
              <a:ext uri="{28A0092B-C50C-407E-A947-70E740481C1C}">
                <a14:useLocalDpi xmlns:a14="http://schemas.microsoft.com/office/drawing/2010/main" val="0"/>
              </a:ext>
            </a:extLst>
          </a:blip>
          <a:srcRect l="23096" t="30494" r="19087"/>
          <a:stretch/>
        </p:blipFill>
        <p:spPr bwMode="auto">
          <a:xfrm>
            <a:off x="0" y="4509083"/>
            <a:ext cx="12233662" cy="2348918"/>
          </a:xfrm>
          <a:prstGeom prst="rect">
            <a:avLst/>
          </a:prstGeom>
          <a:noFill/>
          <a:ln>
            <a:noFill/>
          </a:ln>
          <a:extLst>
            <a:ext uri="{53640926-AAD7-44D8-BBD7-CCE9431645EC}">
              <a14:shadowObscured xmlns:a14="http://schemas.microsoft.com/office/drawing/2010/main"/>
            </a:ext>
          </a:extLst>
        </p:spPr>
      </p:pic>
      <p:sp>
        <p:nvSpPr>
          <p:cNvPr id="7" name="Retângulo 6">
            <a:extLst>
              <a:ext uri="{FF2B5EF4-FFF2-40B4-BE49-F238E27FC236}">
                <a16:creationId xmlns:a16="http://schemas.microsoft.com/office/drawing/2014/main" id="{B899E11E-F526-4B26-9379-4ED742266344}"/>
              </a:ext>
            </a:extLst>
          </p:cNvPr>
          <p:cNvSpPr/>
          <p:nvPr/>
        </p:nvSpPr>
        <p:spPr>
          <a:xfrm>
            <a:off x="2710677" y="3259802"/>
            <a:ext cx="6902719" cy="584775"/>
          </a:xfrm>
          <a:prstGeom prst="rect">
            <a:avLst/>
          </a:prstGeom>
        </p:spPr>
        <p:txBody>
          <a:bodyPr wrap="square">
            <a:spAutoFit/>
          </a:bodyPr>
          <a:lstStyle/>
          <a:p>
            <a:pPr lvl="0" algn="ctr">
              <a:spcAft>
                <a:spcPts val="400"/>
              </a:spcAft>
            </a:pPr>
            <a:r>
              <a:rPr lang="pt-BR" sz="3200" b="1" dirty="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rPr>
              <a:t>CONCORDÂNCIA VERBAL</a:t>
            </a:r>
          </a:p>
        </p:txBody>
      </p:sp>
      <p:pic>
        <p:nvPicPr>
          <p:cNvPr id="11" name="image4.png">
            <a:extLst>
              <a:ext uri="{FF2B5EF4-FFF2-40B4-BE49-F238E27FC236}">
                <a16:creationId xmlns:a16="http://schemas.microsoft.com/office/drawing/2014/main" id="{6123DB2C-C275-48E9-BBAC-134DB8CB601E}"/>
              </a:ext>
            </a:extLst>
          </p:cNvPr>
          <p:cNvPicPr/>
          <p:nvPr/>
        </p:nvPicPr>
        <p:blipFill>
          <a:blip r:embed="rId4"/>
          <a:srcRect/>
          <a:stretch>
            <a:fillRect/>
          </a:stretch>
        </p:blipFill>
        <p:spPr>
          <a:xfrm>
            <a:off x="725714" y="460353"/>
            <a:ext cx="2693616" cy="1888565"/>
          </a:xfrm>
          <a:prstGeom prst="rect">
            <a:avLst/>
          </a:prstGeom>
          <a:ln/>
        </p:spPr>
      </p:pic>
      <p:pic>
        <p:nvPicPr>
          <p:cNvPr id="13" name="image4.png">
            <a:extLst>
              <a:ext uri="{FF2B5EF4-FFF2-40B4-BE49-F238E27FC236}">
                <a16:creationId xmlns:a16="http://schemas.microsoft.com/office/drawing/2014/main" id="{06A743F0-4740-4DCF-937D-DF2DC4D27E38}"/>
              </a:ext>
            </a:extLst>
          </p:cNvPr>
          <p:cNvPicPr/>
          <p:nvPr/>
        </p:nvPicPr>
        <p:blipFill>
          <a:blip r:embed="rId5">
            <a:biLevel thresh="50000"/>
            <a:extLst>
              <a:ext uri="{BEBA8EAE-BF5A-486C-A8C5-ECC9F3942E4B}">
                <a14:imgProps xmlns:a14="http://schemas.microsoft.com/office/drawing/2010/main">
                  <a14:imgLayer r:embed="rId6">
                    <a14:imgEffect>
                      <a14:saturation sat="0"/>
                    </a14:imgEffect>
                  </a14:imgLayer>
                </a14:imgProps>
              </a:ext>
            </a:extLst>
          </a:blip>
          <a:srcRect/>
          <a:stretch>
            <a:fillRect/>
          </a:stretch>
        </p:blipFill>
        <p:spPr>
          <a:xfrm>
            <a:off x="10827658" y="5925322"/>
            <a:ext cx="1219200" cy="855072"/>
          </a:xfrm>
          <a:prstGeom prst="rect">
            <a:avLst/>
          </a:prstGeom>
          <a:ln/>
        </p:spPr>
      </p:pic>
      <p:graphicFrame>
        <p:nvGraphicFramePr>
          <p:cNvPr id="20" name="Tabela 19">
            <a:extLst>
              <a:ext uri="{FF2B5EF4-FFF2-40B4-BE49-F238E27FC236}">
                <a16:creationId xmlns:a16="http://schemas.microsoft.com/office/drawing/2014/main" id="{55AD5EC3-D56F-4871-A54D-0D7AE5C8ED05}"/>
              </a:ext>
            </a:extLst>
          </p:cNvPr>
          <p:cNvGraphicFramePr>
            <a:graphicFrameLocks noGrp="1"/>
          </p:cNvGraphicFramePr>
          <p:nvPr>
            <p:extLst>
              <p:ext uri="{D42A27DB-BD31-4B8C-83A1-F6EECF244321}">
                <p14:modId xmlns:p14="http://schemas.microsoft.com/office/powerpoint/2010/main" val="3640674890"/>
              </p:ext>
            </p:extLst>
          </p:nvPr>
        </p:nvGraphicFramePr>
        <p:xfrm>
          <a:off x="3847393" y="366965"/>
          <a:ext cx="7923695" cy="1981952"/>
        </p:xfrm>
        <a:graphic>
          <a:graphicData uri="http://schemas.openxmlformats.org/drawingml/2006/table">
            <a:tbl>
              <a:tblPr firstRow="1" firstCol="1" bandRow="1">
                <a:tableStyleId>{5C22544A-7EE6-4342-B048-85BDC9FD1C3A}</a:tableStyleId>
              </a:tblPr>
              <a:tblGrid>
                <a:gridCol w="1718520">
                  <a:extLst>
                    <a:ext uri="{9D8B030D-6E8A-4147-A177-3AD203B41FA5}">
                      <a16:colId xmlns:a16="http://schemas.microsoft.com/office/drawing/2014/main" val="3234171200"/>
                    </a:ext>
                  </a:extLst>
                </a:gridCol>
                <a:gridCol w="2277452">
                  <a:extLst>
                    <a:ext uri="{9D8B030D-6E8A-4147-A177-3AD203B41FA5}">
                      <a16:colId xmlns:a16="http://schemas.microsoft.com/office/drawing/2014/main" val="1993876912"/>
                    </a:ext>
                  </a:extLst>
                </a:gridCol>
                <a:gridCol w="1151594">
                  <a:extLst>
                    <a:ext uri="{9D8B030D-6E8A-4147-A177-3AD203B41FA5}">
                      <a16:colId xmlns:a16="http://schemas.microsoft.com/office/drawing/2014/main" val="759694279"/>
                    </a:ext>
                  </a:extLst>
                </a:gridCol>
                <a:gridCol w="142267">
                  <a:extLst>
                    <a:ext uri="{9D8B030D-6E8A-4147-A177-3AD203B41FA5}">
                      <a16:colId xmlns:a16="http://schemas.microsoft.com/office/drawing/2014/main" val="2238201935"/>
                    </a:ext>
                  </a:extLst>
                </a:gridCol>
                <a:gridCol w="1167935">
                  <a:extLst>
                    <a:ext uri="{9D8B030D-6E8A-4147-A177-3AD203B41FA5}">
                      <a16:colId xmlns:a16="http://schemas.microsoft.com/office/drawing/2014/main" val="3047121205"/>
                    </a:ext>
                  </a:extLst>
                </a:gridCol>
                <a:gridCol w="1465927">
                  <a:extLst>
                    <a:ext uri="{9D8B030D-6E8A-4147-A177-3AD203B41FA5}">
                      <a16:colId xmlns:a16="http://schemas.microsoft.com/office/drawing/2014/main" val="1035442132"/>
                    </a:ext>
                  </a:extLst>
                </a:gridCol>
              </a:tblGrid>
              <a:tr h="495488">
                <a:tc>
                  <a:txBody>
                    <a:bodyPr/>
                    <a:lstStyle/>
                    <a:p>
                      <a:pPr algn="l">
                        <a:spcAft>
                          <a:spcPts val="100"/>
                        </a:spcAft>
                      </a:pPr>
                      <a:r>
                        <a:rPr lang="pt-BR" sz="2000" b="1" dirty="0">
                          <a:effectLst/>
                          <a:latin typeface="Arial Narrow" panose="020B0606020202030204" pitchFamily="34" charset="0"/>
                        </a:rPr>
                        <a:t>Curso </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5">
                  <a:txBody>
                    <a:bodyPr/>
                    <a:lstStyle/>
                    <a:p>
                      <a:pPr algn="l">
                        <a:spcAft>
                          <a:spcPts val="100"/>
                        </a:spcAft>
                      </a:pPr>
                      <a:r>
                        <a:rPr lang="pt-BR" sz="2000" b="1" dirty="0">
                          <a:effectLst/>
                          <a:latin typeface="Arial Narrow" panose="020B0606020202030204" pitchFamily="34" charset="0"/>
                        </a:rPr>
                        <a:t>Gestão de Recursos Humanos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84774929"/>
                  </a:ext>
                </a:extLst>
              </a:tr>
              <a:tr h="495488">
                <a:tc>
                  <a:txBody>
                    <a:bodyPr/>
                    <a:lstStyle/>
                    <a:p>
                      <a:pPr algn="l">
                        <a:spcAft>
                          <a:spcPts val="100"/>
                        </a:spcAft>
                      </a:pPr>
                      <a:r>
                        <a:rPr lang="pt-BR" sz="2000" b="1" dirty="0">
                          <a:effectLst/>
                          <a:latin typeface="Arial Narrow" panose="020B0606020202030204" pitchFamily="34" charset="0"/>
                        </a:rPr>
                        <a:t>Disciplina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1600" b="1" kern="1200" dirty="0">
                          <a:solidFill>
                            <a:schemeClr val="dk1"/>
                          </a:solidFill>
                          <a:effectLst/>
                          <a:latin typeface="Arial Narrow" panose="020B0606020202030204" pitchFamily="34" charset="0"/>
                          <a:ea typeface="+mn-ea"/>
                          <a:cs typeface="+mn-cs"/>
                        </a:rPr>
                        <a:t>PORTUGUÊS PARA FINS PROFISSIONAIS</a:t>
                      </a:r>
                      <a:endParaRPr lang="pt-BR" sz="16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xBody>
                    <a:bodyPr/>
                    <a:lstStyle/>
                    <a:p>
                      <a:endParaRPr lang="pt-BR"/>
                    </a:p>
                  </a:txBody>
                  <a:tcPr/>
                </a:tc>
                <a:tc hMerge="1">
                  <a:txBody>
                    <a:bodyPr/>
                    <a:lstStyle/>
                    <a:p>
                      <a:endParaRPr lang="pt-BR"/>
                    </a:p>
                  </a:txBody>
                  <a:tcPr/>
                </a:tc>
                <a:tc>
                  <a:txBody>
                    <a:bodyPr/>
                    <a:lstStyle/>
                    <a:p>
                      <a:pPr marL="0" algn="l" defTabSz="914400" rtl="0" eaLnBrk="1" latinLnBrk="0" hangingPunct="1">
                        <a:spcAft>
                          <a:spcPts val="100"/>
                        </a:spcAft>
                      </a:pPr>
                      <a:r>
                        <a:rPr lang="pt-BR" sz="2000" b="1" kern="1200" dirty="0">
                          <a:solidFill>
                            <a:schemeClr val="bg1"/>
                          </a:solidFill>
                          <a:effectLst/>
                          <a:latin typeface="Arial Narrow" panose="020B0606020202030204" pitchFamily="34" charset="0"/>
                          <a:ea typeface="+mn-ea"/>
                          <a:cs typeface="+mn-cs"/>
                        </a:rPr>
                        <a:t>Período:</a:t>
                      </a: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1º Período</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extLst>
                  <a:ext uri="{0D108BD9-81ED-4DB2-BD59-A6C34878D82A}">
                    <a16:rowId xmlns:a16="http://schemas.microsoft.com/office/drawing/2014/main" val="1504925781"/>
                  </a:ext>
                </a:extLst>
              </a:tr>
              <a:tr h="495488">
                <a:tc>
                  <a:txBody>
                    <a:bodyPr/>
                    <a:lstStyle/>
                    <a:p>
                      <a:pPr algn="l">
                        <a:spcAft>
                          <a:spcPts val="100"/>
                        </a:spcAft>
                      </a:pPr>
                      <a:r>
                        <a:rPr lang="pt-BR" sz="2000" b="1" dirty="0">
                          <a:effectLst/>
                          <a:latin typeface="Arial Narrow" panose="020B0606020202030204" pitchFamily="34" charset="0"/>
                        </a:rPr>
                        <a:t>Professor(a):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4">
                  <a:txBody>
                    <a:bodyPr/>
                    <a:lstStyle/>
                    <a:p>
                      <a:pPr algn="l">
                        <a:spcAft>
                          <a:spcPts val="100"/>
                        </a:spcAft>
                      </a:pPr>
                      <a:r>
                        <a:rPr lang="pt-BR" sz="2000" b="1" dirty="0">
                          <a:effectLst/>
                          <a:latin typeface="Arial Narrow" panose="020B0606020202030204" pitchFamily="34" charset="0"/>
                          <a:ea typeface="Tahoma" panose="020B0604030504040204" pitchFamily="34" charset="0"/>
                        </a:rPr>
                        <a:t>Jonas Santana Cavalcanti</a:t>
                      </a:r>
                    </a:p>
                  </a:txBody>
                  <a:tcPr marL="68580" marR="68580" marT="0" marB="0" anchor="ctr">
                    <a:solidFill>
                      <a:schemeClr val="bg1">
                        <a:lumMod val="8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a:spcAft>
                          <a:spcPts val="100"/>
                        </a:spcAft>
                      </a:pP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extLst>
                  <a:ext uri="{0D108BD9-81ED-4DB2-BD59-A6C34878D82A}">
                    <a16:rowId xmlns:a16="http://schemas.microsoft.com/office/drawing/2014/main" val="794634758"/>
                  </a:ext>
                </a:extLst>
              </a:tr>
              <a:tr h="495488">
                <a:tc>
                  <a:txBody>
                    <a:bodyPr/>
                    <a:lstStyle/>
                    <a:p>
                      <a:pPr algn="l">
                        <a:spcAft>
                          <a:spcPts val="100"/>
                        </a:spcAft>
                      </a:pPr>
                      <a:r>
                        <a:rPr lang="pt-BR" sz="2000" b="1" dirty="0">
                          <a:effectLst/>
                          <a:latin typeface="Arial Narrow" panose="020B0606020202030204" pitchFamily="34" charset="0"/>
                        </a:rPr>
                        <a:t>Carga horária: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60 horas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a:txBody>
                    <a:bodyPr/>
                    <a:lstStyle/>
                    <a:p>
                      <a:pPr algn="l">
                        <a:spcAft>
                          <a:spcPts val="100"/>
                        </a:spcAft>
                      </a:pPr>
                      <a:r>
                        <a:rPr lang="pt-BR" sz="2000" b="1" dirty="0">
                          <a:solidFill>
                            <a:schemeClr val="bg1"/>
                          </a:solidFill>
                          <a:effectLst/>
                          <a:latin typeface="Arial Narrow" panose="020B0606020202030204" pitchFamily="34" charset="0"/>
                        </a:rPr>
                        <a:t>Turma:</a:t>
                      </a:r>
                      <a:endParaRPr lang="pt-BR" sz="2000" b="1" dirty="0">
                        <a:solidFill>
                          <a:schemeClr val="bg1"/>
                        </a:solidFill>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2000" b="1" dirty="0" err="1">
                          <a:effectLst/>
                          <a:latin typeface="Arial Narrow" panose="020B0606020202030204" pitchFamily="34" charset="0"/>
                        </a:rPr>
                        <a:t>GRH1</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45874544"/>
                  </a:ext>
                </a:extLst>
              </a:tr>
            </a:tbl>
          </a:graphicData>
        </a:graphic>
      </p:graphicFrame>
      <p:pic>
        <p:nvPicPr>
          <p:cNvPr id="1025" name="image4.png">
            <a:extLst>
              <a:ext uri="{FF2B5EF4-FFF2-40B4-BE49-F238E27FC236}">
                <a16:creationId xmlns:a16="http://schemas.microsoft.com/office/drawing/2014/main" id="{7E7E2122-3936-4BA5-A022-F823BCC816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202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mem, leitura, livro, chão, silueta - Baixar PNG/SVG Transparente">
            <a:extLst>
              <a:ext uri="{FF2B5EF4-FFF2-40B4-BE49-F238E27FC236}">
                <a16:creationId xmlns:a16="http://schemas.microsoft.com/office/drawing/2014/main" id="{15B47055-0DF0-421A-A95D-B43F5F5386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478480" y="2471953"/>
            <a:ext cx="2593717" cy="27452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mem, leitura, livro, chão, silueta - Baixar PNG/SVG Transparente">
            <a:extLst>
              <a:ext uri="{FF2B5EF4-FFF2-40B4-BE49-F238E27FC236}">
                <a16:creationId xmlns:a16="http://schemas.microsoft.com/office/drawing/2014/main" id="{3728C63A-79F8-4E8C-864D-887DFD6EB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92" y="2471953"/>
            <a:ext cx="2745249" cy="274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04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aixaDeTexto 9"/>
          <p:cNvSpPr txBox="1">
            <a:spLocks noChangeArrowheads="1"/>
          </p:cNvSpPr>
          <p:nvPr/>
        </p:nvSpPr>
        <p:spPr bwMode="auto">
          <a:xfrm>
            <a:off x="941182" y="423172"/>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30724" name="CaixaDeTexto 6"/>
          <p:cNvSpPr txBox="1">
            <a:spLocks noChangeArrowheads="1"/>
          </p:cNvSpPr>
          <p:nvPr/>
        </p:nvSpPr>
        <p:spPr bwMode="auto">
          <a:xfrm>
            <a:off x="1661907" y="350147"/>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30725" name="CaixaDeTexto 8"/>
          <p:cNvSpPr txBox="1">
            <a:spLocks noChangeArrowheads="1"/>
          </p:cNvSpPr>
          <p:nvPr/>
        </p:nvSpPr>
        <p:spPr bwMode="auto">
          <a:xfrm>
            <a:off x="1299957" y="443809"/>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30726" name="CaixaDeTexto 9"/>
          <p:cNvSpPr txBox="1">
            <a:spLocks noChangeArrowheads="1"/>
          </p:cNvSpPr>
          <p:nvPr/>
        </p:nvSpPr>
        <p:spPr bwMode="auto">
          <a:xfrm>
            <a:off x="1157081" y="1070872"/>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4" name="Placa 3"/>
          <p:cNvSpPr/>
          <p:nvPr/>
        </p:nvSpPr>
        <p:spPr>
          <a:xfrm>
            <a:off x="437052" y="350146"/>
            <a:ext cx="8763930" cy="769937"/>
          </a:xfrm>
          <a:prstGeom prst="plaqu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sz="2400" dirty="0">
              <a:latin typeface="Arial" panose="020B0604020202020204" pitchFamily="34" charset="0"/>
              <a:cs typeface="Arial" panose="020B0604020202020204" pitchFamily="34" charset="0"/>
            </a:endParaRPr>
          </a:p>
        </p:txBody>
      </p:sp>
      <p:sp>
        <p:nvSpPr>
          <p:cNvPr id="30728" name="CaixaDeTexto 4"/>
          <p:cNvSpPr txBox="1">
            <a:spLocks noChangeArrowheads="1"/>
          </p:cNvSpPr>
          <p:nvPr/>
        </p:nvSpPr>
        <p:spPr bwMode="auto">
          <a:xfrm>
            <a:off x="1134548" y="516040"/>
            <a:ext cx="698500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2400" dirty="0"/>
              <a:t>Concordância com verbos impessoais</a:t>
            </a:r>
          </a:p>
        </p:txBody>
      </p:sp>
      <p:sp>
        <p:nvSpPr>
          <p:cNvPr id="6" name="CaixaDeTexto 5"/>
          <p:cNvSpPr txBox="1"/>
          <p:nvPr/>
        </p:nvSpPr>
        <p:spPr>
          <a:xfrm>
            <a:off x="0" y="1393130"/>
            <a:ext cx="8763930" cy="2554545"/>
          </a:xfrm>
          <a:prstGeom prst="rect">
            <a:avLst/>
          </a:prstGeom>
          <a:noFill/>
        </p:spPr>
        <p:txBody>
          <a:bodyPr wrap="square">
            <a:spAutoFit/>
          </a:bodyPr>
          <a:lstStyle/>
          <a:p>
            <a:pPr>
              <a:defRPr/>
            </a:pPr>
            <a:r>
              <a:rPr lang="pt-BR" sz="2000" dirty="0">
                <a:latin typeface="Arial" panose="020B0604020202020204" pitchFamily="34" charset="0"/>
                <a:cs typeface="Arial" panose="020B0604020202020204" pitchFamily="34" charset="0"/>
              </a:rPr>
              <a:t>Os verbos impessoais, por não apresentarem sujeito, ficam na 3ª pessoa do singular.</a:t>
            </a:r>
          </a:p>
          <a:p>
            <a:pPr>
              <a:defRPr/>
            </a:pPr>
            <a:r>
              <a:rPr lang="pt-BR" sz="2000" dirty="0">
                <a:latin typeface="Arial" panose="020B0604020202020204" pitchFamily="34" charset="0"/>
                <a:cs typeface="Arial" panose="020B0604020202020204" pitchFamily="34" charset="0"/>
              </a:rPr>
              <a:t>São impessoais:</a:t>
            </a:r>
          </a:p>
          <a:p>
            <a:pPr>
              <a:defRPr/>
            </a:pPr>
            <a:endParaRPr lang="pt-BR" sz="2000" dirty="0">
              <a:latin typeface="Arial" panose="020B0604020202020204" pitchFamily="34" charset="0"/>
              <a:cs typeface="Arial" panose="020B0604020202020204" pitchFamily="34" charset="0"/>
            </a:endParaRPr>
          </a:p>
          <a:p>
            <a:pPr marL="342900" indent="-342900">
              <a:buFontTx/>
              <a:buAutoNum type="alphaLcParenR"/>
              <a:defRPr/>
            </a:pPr>
            <a:r>
              <a:rPr lang="pt-BR" sz="2000" dirty="0">
                <a:latin typeface="Arial" panose="020B0604020202020204" pitchFamily="34" charset="0"/>
                <a:cs typeface="Arial" panose="020B0604020202020204" pitchFamily="34" charset="0"/>
              </a:rPr>
              <a:t>Os verbos que indicam fenômenos da natureza</a:t>
            </a:r>
          </a:p>
          <a:p>
            <a:pPr marL="342900" indent="-342900">
              <a:buFontTx/>
              <a:buAutoNum type="alphaLcParenR"/>
              <a:defRPr/>
            </a:pPr>
            <a:endParaRPr lang="pt-BR" sz="2000" dirty="0">
              <a:latin typeface="Arial" panose="020B0604020202020204" pitchFamily="34" charset="0"/>
              <a:cs typeface="Arial" panose="020B0604020202020204" pitchFamily="34" charset="0"/>
            </a:endParaRPr>
          </a:p>
          <a:p>
            <a:pPr>
              <a:defRPr/>
            </a:pPr>
            <a:r>
              <a:rPr lang="pt-BR" sz="2000" b="1" dirty="0">
                <a:latin typeface="Arial" panose="020B0604020202020204" pitchFamily="34" charset="0"/>
                <a:cs typeface="Arial" panose="020B0604020202020204" pitchFamily="34" charset="0"/>
              </a:rPr>
              <a:t>  Choveu </a:t>
            </a:r>
            <a:r>
              <a:rPr lang="pt-BR" sz="2000" dirty="0">
                <a:latin typeface="Arial" panose="020B0604020202020204" pitchFamily="34" charset="0"/>
                <a:cs typeface="Arial" panose="020B0604020202020204" pitchFamily="34" charset="0"/>
              </a:rPr>
              <a:t>o mês inteiro.</a:t>
            </a:r>
          </a:p>
          <a:p>
            <a:pPr>
              <a:defRPr/>
            </a:pPr>
            <a:endParaRPr lang="pt-BR" sz="2000" dirty="0">
              <a:latin typeface="Arial" panose="020B0604020202020204" pitchFamily="34" charset="0"/>
              <a:cs typeface="Arial" panose="020B0604020202020204" pitchFamily="34" charset="0"/>
            </a:endParaRPr>
          </a:p>
        </p:txBody>
      </p:sp>
      <p:pic>
        <p:nvPicPr>
          <p:cNvPr id="15" name="Imagem 14">
            <a:extLst>
              <a:ext uri="{FF2B5EF4-FFF2-40B4-BE49-F238E27FC236}">
                <a16:creationId xmlns:a16="http://schemas.microsoft.com/office/drawing/2014/main" id="{E0392336-1076-4C66-85E1-4EB66B093315}"/>
              </a:ext>
            </a:extLst>
          </p:cNvPr>
          <p:cNvPicPr>
            <a:picLocks noChangeAspect="1"/>
          </p:cNvPicPr>
          <p:nvPr/>
        </p:nvPicPr>
        <p:blipFill>
          <a:blip r:embed="rId3"/>
          <a:stretch>
            <a:fillRect/>
          </a:stretch>
        </p:blipFill>
        <p:spPr>
          <a:xfrm>
            <a:off x="9366391" y="138352"/>
            <a:ext cx="2603218" cy="1609483"/>
          </a:xfrm>
          <a:prstGeom prst="rect">
            <a:avLst/>
          </a:prstGeom>
        </p:spPr>
      </p:pic>
      <p:sp>
        <p:nvSpPr>
          <p:cNvPr id="17" name="CaixaDeTexto 16">
            <a:extLst>
              <a:ext uri="{FF2B5EF4-FFF2-40B4-BE49-F238E27FC236}">
                <a16:creationId xmlns:a16="http://schemas.microsoft.com/office/drawing/2014/main" id="{CDB39E9E-3F00-4C78-9172-5AA76A409C46}"/>
              </a:ext>
            </a:extLst>
          </p:cNvPr>
          <p:cNvSpPr txBox="1"/>
          <p:nvPr/>
        </p:nvSpPr>
        <p:spPr>
          <a:xfrm>
            <a:off x="4846637" y="3348954"/>
            <a:ext cx="7345363" cy="2554545"/>
          </a:xfrm>
          <a:prstGeom prst="rect">
            <a:avLst/>
          </a:prstGeom>
          <a:noFill/>
        </p:spPr>
        <p:txBody>
          <a:bodyPr wrap="square">
            <a:spAutoFit/>
          </a:bodyPr>
          <a:lstStyle/>
          <a:p>
            <a:pPr>
              <a:defRPr/>
            </a:pPr>
            <a:r>
              <a:rPr lang="pt-BR" sz="2000" dirty="0">
                <a:latin typeface="Arial" panose="020B0604020202020204" pitchFamily="34" charset="0"/>
                <a:cs typeface="Arial" panose="020B0604020202020204" pitchFamily="34" charset="0"/>
              </a:rPr>
              <a:t>b) O verbo haver com o sentido de “existir”:</a:t>
            </a:r>
          </a:p>
          <a:p>
            <a:pPr>
              <a:defRPr/>
            </a:pPr>
            <a:endParaRPr lang="pt-BR" sz="2000" dirty="0">
              <a:latin typeface="Arial" panose="020B0604020202020204" pitchFamily="34" charset="0"/>
              <a:cs typeface="Arial" panose="020B0604020202020204" pitchFamily="34" charset="0"/>
            </a:endParaRPr>
          </a:p>
          <a:p>
            <a:pPr>
              <a:defRPr/>
            </a:pPr>
            <a:r>
              <a:rPr lang="pt-BR" sz="2000" b="1" dirty="0">
                <a:latin typeface="Arial" panose="020B0604020202020204" pitchFamily="34" charset="0"/>
                <a:cs typeface="Arial" panose="020B0604020202020204" pitchFamily="34" charset="0"/>
              </a:rPr>
              <a:t>Há</a:t>
            </a:r>
            <a:r>
              <a:rPr lang="pt-BR" sz="2000" dirty="0">
                <a:latin typeface="Arial" panose="020B0604020202020204" pitchFamily="34" charset="0"/>
                <a:cs typeface="Arial" panose="020B0604020202020204" pitchFamily="34" charset="0"/>
              </a:rPr>
              <a:t> caixas vazias e plásticos no pátio da escola. </a:t>
            </a:r>
          </a:p>
          <a:p>
            <a:pPr>
              <a:defRPr/>
            </a:pPr>
            <a:endParaRPr lang="pt-BR" sz="2000" dirty="0">
              <a:latin typeface="Arial" panose="020B0604020202020204" pitchFamily="34" charset="0"/>
              <a:cs typeface="Arial" panose="020B0604020202020204" pitchFamily="34" charset="0"/>
            </a:endParaRPr>
          </a:p>
          <a:p>
            <a:pPr>
              <a:defRPr/>
            </a:pPr>
            <a:r>
              <a:rPr lang="pt-BR" sz="2000" dirty="0">
                <a:latin typeface="Arial" panose="020B0604020202020204" pitchFamily="34" charset="0"/>
                <a:cs typeface="Arial" panose="020B0604020202020204" pitchFamily="34" charset="0"/>
              </a:rPr>
              <a:t>c) Os verbos </a:t>
            </a:r>
            <a:r>
              <a:rPr lang="pt-BR" sz="2000" b="1" i="1" dirty="0">
                <a:latin typeface="Arial" panose="020B0604020202020204" pitchFamily="34" charset="0"/>
                <a:cs typeface="Arial" panose="020B0604020202020204" pitchFamily="34" charset="0"/>
              </a:rPr>
              <a:t>haver</a:t>
            </a:r>
            <a:r>
              <a:rPr lang="pt-BR" sz="2000" dirty="0">
                <a:latin typeface="Arial" panose="020B0604020202020204" pitchFamily="34" charset="0"/>
                <a:cs typeface="Arial" panose="020B0604020202020204" pitchFamily="34" charset="0"/>
              </a:rPr>
              <a:t> e </a:t>
            </a:r>
            <a:r>
              <a:rPr lang="pt-BR" sz="2000" b="1" i="1" dirty="0">
                <a:latin typeface="Arial" panose="020B0604020202020204" pitchFamily="34" charset="0"/>
                <a:cs typeface="Arial" panose="020B0604020202020204" pitchFamily="34" charset="0"/>
              </a:rPr>
              <a:t>fazer</a:t>
            </a:r>
            <a:r>
              <a:rPr lang="pt-BR" sz="2000" dirty="0">
                <a:latin typeface="Arial" panose="020B0604020202020204" pitchFamily="34" charset="0"/>
                <a:cs typeface="Arial" panose="020B0604020202020204" pitchFamily="34" charset="0"/>
              </a:rPr>
              <a:t> indicando tempo:</a:t>
            </a:r>
          </a:p>
          <a:p>
            <a:pPr>
              <a:defRPr/>
            </a:pPr>
            <a:r>
              <a:rPr lang="pt-BR" sz="2000" dirty="0">
                <a:latin typeface="Arial" panose="020B0604020202020204" pitchFamily="34" charset="0"/>
                <a:cs typeface="Arial" panose="020B0604020202020204" pitchFamily="34" charset="0"/>
              </a:rPr>
              <a:t> </a:t>
            </a:r>
          </a:p>
          <a:p>
            <a:pPr>
              <a:defRPr/>
            </a:pPr>
            <a:r>
              <a:rPr lang="pt-BR" sz="2000" b="1" dirty="0">
                <a:latin typeface="Arial" panose="020B0604020202020204" pitchFamily="34" charset="0"/>
                <a:cs typeface="Arial" panose="020B0604020202020204" pitchFamily="34" charset="0"/>
              </a:rPr>
              <a:t>Há</a:t>
            </a:r>
            <a:r>
              <a:rPr lang="pt-BR" sz="2000" dirty="0">
                <a:latin typeface="Arial" panose="020B0604020202020204" pitchFamily="34" charset="0"/>
                <a:cs typeface="Arial" panose="020B0604020202020204" pitchFamily="34" charset="0"/>
              </a:rPr>
              <a:t> uma semana que não vou à escola.</a:t>
            </a:r>
          </a:p>
          <a:p>
            <a:pPr>
              <a:defRPr/>
            </a:pPr>
            <a:r>
              <a:rPr lang="pt-BR" sz="2000" b="1" dirty="0">
                <a:latin typeface="Arial" panose="020B0604020202020204" pitchFamily="34" charset="0"/>
                <a:cs typeface="Arial" panose="020B0604020202020204" pitchFamily="34" charset="0"/>
              </a:rPr>
              <a:t>Faz</a:t>
            </a:r>
            <a:r>
              <a:rPr lang="pt-BR" sz="2000" dirty="0">
                <a:latin typeface="Arial" panose="020B0604020202020204" pitchFamily="34" charset="0"/>
                <a:cs typeface="Arial" panose="020B0604020202020204" pitchFamily="34" charset="0"/>
              </a:rPr>
              <a:t> uma hora que ele saiu.</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ixaDeTexto 3"/>
          <p:cNvSpPr txBox="1">
            <a:spLocks noChangeArrowheads="1"/>
          </p:cNvSpPr>
          <p:nvPr/>
        </p:nvSpPr>
        <p:spPr bwMode="auto">
          <a:xfrm>
            <a:off x="1703388" y="115889"/>
            <a:ext cx="56167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32771" name="CaixaDeTexto 9"/>
          <p:cNvSpPr txBox="1">
            <a:spLocks noChangeArrowheads="1"/>
          </p:cNvSpPr>
          <p:nvPr/>
        </p:nvSpPr>
        <p:spPr bwMode="auto">
          <a:xfrm>
            <a:off x="2279651" y="11255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32772"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32773" name="CaixaDeTexto 8"/>
          <p:cNvSpPr txBox="1">
            <a:spLocks noChangeArrowheads="1"/>
          </p:cNvSpPr>
          <p:nvPr/>
        </p:nvSpPr>
        <p:spPr bwMode="auto">
          <a:xfrm>
            <a:off x="1906588" y="1052514"/>
            <a:ext cx="73453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32774" name="CaixaDeTexto 9"/>
          <p:cNvSpPr txBox="1">
            <a:spLocks noChangeArrowheads="1"/>
          </p:cNvSpPr>
          <p:nvPr/>
        </p:nvSpPr>
        <p:spPr bwMode="auto">
          <a:xfrm>
            <a:off x="2495550" y="1412875"/>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11" name="CaixaDeTexto 10">
            <a:extLst>
              <a:ext uri="{FF2B5EF4-FFF2-40B4-BE49-F238E27FC236}">
                <a16:creationId xmlns:a16="http://schemas.microsoft.com/office/drawing/2014/main" id="{BA76A7F0-9B32-4F8D-A459-88E57D273990}"/>
              </a:ext>
            </a:extLst>
          </p:cNvPr>
          <p:cNvSpPr txBox="1"/>
          <p:nvPr/>
        </p:nvSpPr>
        <p:spPr>
          <a:xfrm>
            <a:off x="174311" y="2357894"/>
            <a:ext cx="8714717" cy="2677656"/>
          </a:xfrm>
          <a:prstGeom prst="rect">
            <a:avLst/>
          </a:prstGeom>
          <a:noFill/>
        </p:spPr>
        <p:txBody>
          <a:bodyPr wrap="square">
            <a:spAutoFit/>
          </a:bodyPr>
          <a:lstStyle/>
          <a:p>
            <a:pPr algn="l" fontAlgn="base"/>
            <a:endParaRPr lang="pt-BR" sz="2800" b="0" i="0" dirty="0">
              <a:solidFill>
                <a:srgbClr val="404040"/>
              </a:solidFill>
              <a:effectLst/>
              <a:latin typeface="Arial" panose="020B0604020202020204" pitchFamily="34" charset="0"/>
              <a:cs typeface="Arial" panose="020B0604020202020204" pitchFamily="34" charset="0"/>
            </a:endParaRPr>
          </a:p>
          <a:p>
            <a:pPr algn="l" fontAlgn="base"/>
            <a:r>
              <a:rPr lang="pt-BR" sz="2800" b="0" i="0" dirty="0">
                <a:solidFill>
                  <a:srgbClr val="404040"/>
                </a:solidFill>
                <a:effectLst/>
                <a:latin typeface="Open Sans"/>
              </a:rPr>
              <a:t>a) leva, existe, torna</a:t>
            </a:r>
            <a:br>
              <a:rPr lang="pt-BR" sz="2800" b="0" i="0" dirty="0">
                <a:solidFill>
                  <a:srgbClr val="404040"/>
                </a:solidFill>
                <a:effectLst/>
                <a:latin typeface="Open Sans"/>
              </a:rPr>
            </a:br>
            <a:r>
              <a:rPr lang="pt-BR" sz="2800" b="0" i="0" dirty="0">
                <a:solidFill>
                  <a:srgbClr val="404040"/>
                </a:solidFill>
                <a:effectLst/>
                <a:latin typeface="Open Sans"/>
              </a:rPr>
              <a:t>b) levam, existe, tornam</a:t>
            </a:r>
            <a:br>
              <a:rPr lang="pt-BR" sz="2800" b="0" i="0" dirty="0">
                <a:solidFill>
                  <a:srgbClr val="404040"/>
                </a:solidFill>
                <a:effectLst/>
                <a:latin typeface="Open Sans"/>
              </a:rPr>
            </a:br>
            <a:r>
              <a:rPr lang="pt-BR" sz="2800" b="0" i="0" dirty="0">
                <a:solidFill>
                  <a:srgbClr val="404040"/>
                </a:solidFill>
                <a:effectLst/>
                <a:latin typeface="Open Sans"/>
              </a:rPr>
              <a:t>c) levam, existem, tornam</a:t>
            </a:r>
            <a:br>
              <a:rPr lang="pt-BR" sz="2800" b="0" i="0" dirty="0">
                <a:solidFill>
                  <a:srgbClr val="404040"/>
                </a:solidFill>
                <a:effectLst/>
                <a:latin typeface="Open Sans"/>
              </a:rPr>
            </a:br>
            <a:r>
              <a:rPr lang="pt-BR" sz="2800" b="0" i="0" dirty="0">
                <a:solidFill>
                  <a:srgbClr val="404040"/>
                </a:solidFill>
                <a:effectLst/>
                <a:latin typeface="Open Sans"/>
              </a:rPr>
              <a:t>d) levam, existem, torna</a:t>
            </a:r>
            <a:br>
              <a:rPr lang="pt-BR" sz="2800" b="0" i="0" dirty="0">
                <a:solidFill>
                  <a:srgbClr val="404040"/>
                </a:solidFill>
                <a:effectLst/>
                <a:latin typeface="Open Sans"/>
              </a:rPr>
            </a:br>
            <a:r>
              <a:rPr lang="pt-BR" sz="2800" b="0" i="0" dirty="0">
                <a:solidFill>
                  <a:srgbClr val="404040"/>
                </a:solidFill>
                <a:effectLst/>
                <a:latin typeface="Open Sans"/>
              </a:rPr>
              <a:t>e) leva, existem, tornam</a:t>
            </a:r>
          </a:p>
        </p:txBody>
      </p:sp>
      <p:pic>
        <p:nvPicPr>
          <p:cNvPr id="12" name="Imagem 11">
            <a:extLst>
              <a:ext uri="{FF2B5EF4-FFF2-40B4-BE49-F238E27FC236}">
                <a16:creationId xmlns:a16="http://schemas.microsoft.com/office/drawing/2014/main" id="{78AB2D17-00AD-4A00-BB9D-36050C106CF1}"/>
              </a:ext>
            </a:extLst>
          </p:cNvPr>
          <p:cNvPicPr>
            <a:picLocks noChangeAspect="1"/>
          </p:cNvPicPr>
          <p:nvPr/>
        </p:nvPicPr>
        <p:blipFill>
          <a:blip r:embed="rId3"/>
          <a:stretch>
            <a:fillRect/>
          </a:stretch>
        </p:blipFill>
        <p:spPr>
          <a:xfrm>
            <a:off x="9366391" y="138352"/>
            <a:ext cx="2603218" cy="1609483"/>
          </a:xfrm>
          <a:prstGeom prst="rect">
            <a:avLst/>
          </a:prstGeom>
        </p:spPr>
      </p:pic>
      <p:sp>
        <p:nvSpPr>
          <p:cNvPr id="15" name="Rectangle 4">
            <a:extLst>
              <a:ext uri="{FF2B5EF4-FFF2-40B4-BE49-F238E27FC236}">
                <a16:creationId xmlns:a16="http://schemas.microsoft.com/office/drawing/2014/main" id="{2F199A5B-3F80-4438-B3AB-ED7D535F5EC8}"/>
              </a:ext>
            </a:extLst>
          </p:cNvPr>
          <p:cNvSpPr/>
          <p:nvPr/>
        </p:nvSpPr>
        <p:spPr>
          <a:xfrm flipV="1">
            <a:off x="0" y="827224"/>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ixaDeTexto 12">
            <a:extLst>
              <a:ext uri="{FF2B5EF4-FFF2-40B4-BE49-F238E27FC236}">
                <a16:creationId xmlns:a16="http://schemas.microsoft.com/office/drawing/2014/main" id="{6DAD5554-8BC8-42D6-B5BF-9A4DBA044C99}"/>
              </a:ext>
            </a:extLst>
          </p:cNvPr>
          <p:cNvSpPr txBox="1"/>
          <p:nvPr/>
        </p:nvSpPr>
        <p:spPr>
          <a:xfrm>
            <a:off x="-33579" y="1176120"/>
            <a:ext cx="8922607" cy="1200329"/>
          </a:xfrm>
          <a:prstGeom prst="rect">
            <a:avLst/>
          </a:prstGeom>
          <a:solidFill>
            <a:schemeClr val="accent6">
              <a:lumMod val="40000"/>
              <a:lumOff val="60000"/>
            </a:schemeClr>
          </a:solidFill>
        </p:spPr>
        <p:txBody>
          <a:bodyPr wrap="square">
            <a:spAutoFit/>
          </a:bodyPr>
          <a:lstStyle/>
          <a:p>
            <a:pPr algn="l" fontAlgn="base"/>
            <a:r>
              <a:rPr lang="pt-BR" sz="2400" b="0" i="0" dirty="0">
                <a:solidFill>
                  <a:srgbClr val="404040"/>
                </a:solidFill>
                <a:effectLst/>
                <a:latin typeface="Open Sans"/>
              </a:rPr>
              <a:t>(FCC) A ocorrência de interferências ___ -nos a concluir que ___ uma relação profunda entre homem e sociedade que os ___ mutuamente dependentes.</a:t>
            </a:r>
          </a:p>
        </p:txBody>
      </p:sp>
    </p:spTree>
    <p:extLst>
      <p:ext uri="{BB962C8B-B14F-4D97-AF65-F5344CB8AC3E}">
        <p14:creationId xmlns:p14="http://schemas.microsoft.com/office/powerpoint/2010/main" val="15953268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ixaDeTexto 3"/>
          <p:cNvSpPr txBox="1">
            <a:spLocks noChangeArrowheads="1"/>
          </p:cNvSpPr>
          <p:nvPr/>
        </p:nvSpPr>
        <p:spPr bwMode="auto">
          <a:xfrm>
            <a:off x="1703388" y="115889"/>
            <a:ext cx="56167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32771" name="CaixaDeTexto 9"/>
          <p:cNvSpPr txBox="1">
            <a:spLocks noChangeArrowheads="1"/>
          </p:cNvSpPr>
          <p:nvPr/>
        </p:nvSpPr>
        <p:spPr bwMode="auto">
          <a:xfrm>
            <a:off x="2279651" y="11255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32772"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32773" name="CaixaDeTexto 8"/>
          <p:cNvSpPr txBox="1">
            <a:spLocks noChangeArrowheads="1"/>
          </p:cNvSpPr>
          <p:nvPr/>
        </p:nvSpPr>
        <p:spPr bwMode="auto">
          <a:xfrm>
            <a:off x="1906588" y="1052514"/>
            <a:ext cx="73453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32774" name="CaixaDeTexto 9"/>
          <p:cNvSpPr txBox="1">
            <a:spLocks noChangeArrowheads="1"/>
          </p:cNvSpPr>
          <p:nvPr/>
        </p:nvSpPr>
        <p:spPr bwMode="auto">
          <a:xfrm>
            <a:off x="2495550" y="1412875"/>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11" name="CaixaDeTexto 10">
            <a:extLst>
              <a:ext uri="{FF2B5EF4-FFF2-40B4-BE49-F238E27FC236}">
                <a16:creationId xmlns:a16="http://schemas.microsoft.com/office/drawing/2014/main" id="{BA76A7F0-9B32-4F8D-A459-88E57D273990}"/>
              </a:ext>
            </a:extLst>
          </p:cNvPr>
          <p:cNvSpPr txBox="1"/>
          <p:nvPr/>
        </p:nvSpPr>
        <p:spPr>
          <a:xfrm>
            <a:off x="174311" y="2357894"/>
            <a:ext cx="8714717" cy="2677656"/>
          </a:xfrm>
          <a:prstGeom prst="rect">
            <a:avLst/>
          </a:prstGeom>
          <a:noFill/>
        </p:spPr>
        <p:txBody>
          <a:bodyPr wrap="square">
            <a:spAutoFit/>
          </a:bodyPr>
          <a:lstStyle/>
          <a:p>
            <a:pPr algn="l" fontAlgn="base"/>
            <a:endParaRPr lang="pt-BR" sz="2800" b="0" i="0" dirty="0">
              <a:solidFill>
                <a:srgbClr val="404040"/>
              </a:solidFill>
              <a:effectLst/>
              <a:latin typeface="Arial" panose="020B0604020202020204" pitchFamily="34" charset="0"/>
              <a:cs typeface="Arial" panose="020B0604020202020204" pitchFamily="34" charset="0"/>
            </a:endParaRPr>
          </a:p>
          <a:p>
            <a:pPr algn="l" fontAlgn="base"/>
            <a:r>
              <a:rPr lang="pt-BR" sz="2800" b="0" i="0" dirty="0">
                <a:solidFill>
                  <a:srgbClr val="404040"/>
                </a:solidFill>
                <a:effectLst/>
                <a:latin typeface="Arial" panose="020B0604020202020204" pitchFamily="34" charset="0"/>
                <a:cs typeface="Arial" panose="020B0604020202020204" pitchFamily="34" charset="0"/>
              </a:rPr>
              <a:t>a) fazem, havia, existe</a:t>
            </a:r>
            <a:br>
              <a:rPr lang="pt-BR" sz="2800" b="0" i="0" dirty="0">
                <a:solidFill>
                  <a:srgbClr val="404040"/>
                </a:solidFill>
                <a:effectLst/>
                <a:latin typeface="Arial" panose="020B0604020202020204" pitchFamily="34" charset="0"/>
                <a:cs typeface="Arial" panose="020B0604020202020204" pitchFamily="34" charset="0"/>
              </a:rPr>
            </a:br>
            <a:r>
              <a:rPr lang="pt-BR" sz="2800" b="0" i="0" dirty="0">
                <a:solidFill>
                  <a:srgbClr val="404040"/>
                </a:solidFill>
                <a:effectLst/>
                <a:latin typeface="Arial" panose="020B0604020202020204" pitchFamily="34" charset="0"/>
                <a:cs typeface="Arial" panose="020B0604020202020204" pitchFamily="34" charset="0"/>
              </a:rPr>
              <a:t>b) fazem, havia, existe</a:t>
            </a:r>
            <a:br>
              <a:rPr lang="pt-BR" sz="2800" b="0" i="0" dirty="0">
                <a:solidFill>
                  <a:srgbClr val="404040"/>
                </a:solidFill>
                <a:effectLst/>
                <a:latin typeface="Arial" panose="020B0604020202020204" pitchFamily="34" charset="0"/>
                <a:cs typeface="Arial" panose="020B0604020202020204" pitchFamily="34" charset="0"/>
              </a:rPr>
            </a:br>
            <a:r>
              <a:rPr lang="pt-BR" sz="2800" b="0" i="0" dirty="0">
                <a:solidFill>
                  <a:srgbClr val="404040"/>
                </a:solidFill>
                <a:effectLst/>
                <a:latin typeface="Arial" panose="020B0604020202020204" pitchFamily="34" charset="0"/>
                <a:cs typeface="Arial" panose="020B0604020202020204" pitchFamily="34" charset="0"/>
              </a:rPr>
              <a:t>c) fazem, haviam, existem</a:t>
            </a:r>
            <a:br>
              <a:rPr lang="pt-BR" sz="2800" b="0" i="0" dirty="0">
                <a:solidFill>
                  <a:srgbClr val="404040"/>
                </a:solidFill>
                <a:effectLst/>
                <a:latin typeface="Arial" panose="020B0604020202020204" pitchFamily="34" charset="0"/>
                <a:cs typeface="Arial" panose="020B0604020202020204" pitchFamily="34" charset="0"/>
              </a:rPr>
            </a:br>
            <a:r>
              <a:rPr lang="pt-BR" sz="2800" b="0" i="0" dirty="0">
                <a:solidFill>
                  <a:srgbClr val="404040"/>
                </a:solidFill>
                <a:effectLst/>
                <a:latin typeface="Arial" panose="020B0604020202020204" pitchFamily="34" charset="0"/>
                <a:cs typeface="Arial" panose="020B0604020202020204" pitchFamily="34" charset="0"/>
              </a:rPr>
              <a:t>d) faz, havia, existem</a:t>
            </a:r>
            <a:br>
              <a:rPr lang="pt-BR" sz="2800" b="0" i="0" dirty="0">
                <a:solidFill>
                  <a:srgbClr val="404040"/>
                </a:solidFill>
                <a:effectLst/>
                <a:latin typeface="Arial" panose="020B0604020202020204" pitchFamily="34" charset="0"/>
                <a:cs typeface="Arial" panose="020B0604020202020204" pitchFamily="34" charset="0"/>
              </a:rPr>
            </a:br>
            <a:r>
              <a:rPr lang="pt-BR" sz="2800" b="0" i="0" dirty="0">
                <a:solidFill>
                  <a:srgbClr val="404040"/>
                </a:solidFill>
                <a:effectLst/>
                <a:latin typeface="Arial" panose="020B0604020202020204" pitchFamily="34" charset="0"/>
                <a:cs typeface="Arial" panose="020B0604020202020204" pitchFamily="34" charset="0"/>
              </a:rPr>
              <a:t>e) faz, havia, existe</a:t>
            </a:r>
          </a:p>
        </p:txBody>
      </p:sp>
      <p:pic>
        <p:nvPicPr>
          <p:cNvPr id="12" name="Imagem 11">
            <a:extLst>
              <a:ext uri="{FF2B5EF4-FFF2-40B4-BE49-F238E27FC236}">
                <a16:creationId xmlns:a16="http://schemas.microsoft.com/office/drawing/2014/main" id="{78AB2D17-00AD-4A00-BB9D-36050C106CF1}"/>
              </a:ext>
            </a:extLst>
          </p:cNvPr>
          <p:cNvPicPr>
            <a:picLocks noChangeAspect="1"/>
          </p:cNvPicPr>
          <p:nvPr/>
        </p:nvPicPr>
        <p:blipFill>
          <a:blip r:embed="rId3"/>
          <a:stretch>
            <a:fillRect/>
          </a:stretch>
        </p:blipFill>
        <p:spPr>
          <a:xfrm>
            <a:off x="9366391" y="138352"/>
            <a:ext cx="2603218" cy="1609483"/>
          </a:xfrm>
          <a:prstGeom prst="rect">
            <a:avLst/>
          </a:prstGeom>
        </p:spPr>
      </p:pic>
      <p:sp>
        <p:nvSpPr>
          <p:cNvPr id="15" name="Rectangle 4">
            <a:extLst>
              <a:ext uri="{FF2B5EF4-FFF2-40B4-BE49-F238E27FC236}">
                <a16:creationId xmlns:a16="http://schemas.microsoft.com/office/drawing/2014/main" id="{2F199A5B-3F80-4438-B3AB-ED7D535F5EC8}"/>
              </a:ext>
            </a:extLst>
          </p:cNvPr>
          <p:cNvSpPr/>
          <p:nvPr/>
        </p:nvSpPr>
        <p:spPr>
          <a:xfrm flipV="1">
            <a:off x="0" y="827224"/>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ixaDeTexto 12">
            <a:extLst>
              <a:ext uri="{FF2B5EF4-FFF2-40B4-BE49-F238E27FC236}">
                <a16:creationId xmlns:a16="http://schemas.microsoft.com/office/drawing/2014/main" id="{6DAD5554-8BC8-42D6-B5BF-9A4DBA044C99}"/>
              </a:ext>
            </a:extLst>
          </p:cNvPr>
          <p:cNvSpPr txBox="1"/>
          <p:nvPr/>
        </p:nvSpPr>
        <p:spPr>
          <a:xfrm>
            <a:off x="-33579" y="1176120"/>
            <a:ext cx="8922607" cy="830997"/>
          </a:xfrm>
          <a:prstGeom prst="rect">
            <a:avLst/>
          </a:prstGeom>
          <a:solidFill>
            <a:schemeClr val="accent6">
              <a:lumMod val="40000"/>
              <a:lumOff val="60000"/>
            </a:schemeClr>
          </a:solidFill>
        </p:spPr>
        <p:txBody>
          <a:bodyPr wrap="square">
            <a:spAutoFit/>
          </a:bodyPr>
          <a:lstStyle/>
          <a:p>
            <a:pPr algn="l" fontAlgn="base"/>
            <a:r>
              <a:rPr lang="pt-BR" sz="2400" b="0" i="0" dirty="0">
                <a:solidFill>
                  <a:srgbClr val="404040"/>
                </a:solidFill>
                <a:effectLst/>
                <a:latin typeface="Arial" panose="020B0604020202020204" pitchFamily="34" charset="0"/>
                <a:cs typeface="Arial" panose="020B0604020202020204" pitchFamily="34" charset="0"/>
              </a:rPr>
              <a:t>(CESCEM–SP) Já ___ anos, ___ neste local árvores </a:t>
            </a:r>
          </a:p>
          <a:p>
            <a:pPr algn="l" fontAlgn="base"/>
            <a:r>
              <a:rPr lang="pt-BR" sz="2400" b="0" i="0" dirty="0">
                <a:solidFill>
                  <a:srgbClr val="404040"/>
                </a:solidFill>
                <a:effectLst/>
                <a:latin typeface="Arial" panose="020B0604020202020204" pitchFamily="34" charset="0"/>
                <a:cs typeface="Arial" panose="020B0604020202020204" pitchFamily="34" charset="0"/>
              </a:rPr>
              <a:t>e flores. Hoje, só ___ ervas daninhas.</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D29BC770-DAAC-4677-ADA9-345FE5D51877}"/>
              </a:ext>
            </a:extLst>
          </p:cNvPr>
          <p:cNvSpPr txBox="1"/>
          <p:nvPr/>
        </p:nvSpPr>
        <p:spPr>
          <a:xfrm>
            <a:off x="375188" y="2200907"/>
            <a:ext cx="11441623" cy="3223703"/>
          </a:xfrm>
          <a:prstGeom prst="rect">
            <a:avLst/>
          </a:prstGeom>
          <a:noFill/>
        </p:spPr>
        <p:txBody>
          <a:bodyPr wrap="square">
            <a:spAutoFit/>
          </a:bodyPr>
          <a:lstStyle/>
          <a:p>
            <a:pPr fontAlgn="base">
              <a:lnSpc>
                <a:spcPct val="200000"/>
              </a:lnSpc>
            </a:pPr>
            <a:r>
              <a:rPr lang="pt-BR" sz="2100" b="0" i="0" dirty="0">
                <a:solidFill>
                  <a:srgbClr val="404040"/>
                </a:solidFill>
                <a:effectLst/>
                <a:latin typeface="Arial" panose="020B0604020202020204" pitchFamily="34" charset="0"/>
                <a:cs typeface="Arial" panose="020B0604020202020204" pitchFamily="34" charset="0"/>
              </a:rPr>
              <a:t>a) Existem na atualidade diferentes tipos de inseticidas prejudiciais à saúde do homem.</a:t>
            </a:r>
            <a:br>
              <a:rPr lang="pt-BR" sz="2100" b="0" i="0" dirty="0">
                <a:solidFill>
                  <a:srgbClr val="404040"/>
                </a:solidFill>
                <a:effectLst/>
                <a:latin typeface="Arial" panose="020B0604020202020204" pitchFamily="34" charset="0"/>
                <a:cs typeface="Arial" panose="020B0604020202020204" pitchFamily="34" charset="0"/>
              </a:rPr>
            </a:br>
            <a:r>
              <a:rPr lang="pt-BR" sz="2100" b="0" i="0" dirty="0">
                <a:solidFill>
                  <a:srgbClr val="404040"/>
                </a:solidFill>
                <a:effectLst/>
                <a:latin typeface="Arial" panose="020B0604020202020204" pitchFamily="34" charset="0"/>
                <a:cs typeface="Arial" panose="020B0604020202020204" pitchFamily="34" charset="0"/>
              </a:rPr>
              <a:t>b) Podem provocar sérias lesões hepáticas, os defensivos agrícolas à base de DDT.</a:t>
            </a:r>
            <a:br>
              <a:rPr lang="pt-BR" sz="2100" b="0" i="0" dirty="0">
                <a:solidFill>
                  <a:srgbClr val="404040"/>
                </a:solidFill>
                <a:effectLst/>
                <a:latin typeface="Arial" panose="020B0604020202020204" pitchFamily="34" charset="0"/>
                <a:cs typeface="Arial" panose="020B0604020202020204" pitchFamily="34" charset="0"/>
              </a:rPr>
            </a:br>
            <a:r>
              <a:rPr lang="pt-BR" sz="2100" b="0" i="0" dirty="0">
                <a:solidFill>
                  <a:srgbClr val="404040"/>
                </a:solidFill>
                <a:effectLst/>
                <a:latin typeface="Arial" panose="020B0604020202020204" pitchFamily="34" charset="0"/>
                <a:cs typeface="Arial" panose="020B0604020202020204" pitchFamily="34" charset="0"/>
              </a:rPr>
              <a:t>c) Faltam aos países subdesenvolvidos uma legislação mais rigorosa sobre os agrotóxicos.</a:t>
            </a:r>
            <a:br>
              <a:rPr lang="pt-BR" sz="2100" b="0" i="0" dirty="0">
                <a:solidFill>
                  <a:srgbClr val="404040"/>
                </a:solidFill>
                <a:effectLst/>
                <a:latin typeface="Arial" panose="020B0604020202020204" pitchFamily="34" charset="0"/>
                <a:cs typeface="Arial" panose="020B0604020202020204" pitchFamily="34" charset="0"/>
              </a:rPr>
            </a:br>
            <a:r>
              <a:rPr lang="pt-BR" sz="2100" b="0" i="0" dirty="0">
                <a:solidFill>
                  <a:srgbClr val="404040"/>
                </a:solidFill>
                <a:effectLst/>
                <a:latin typeface="Arial" panose="020B0604020202020204" pitchFamily="34" charset="0"/>
                <a:cs typeface="Arial" panose="020B0604020202020204" pitchFamily="34" charset="0"/>
              </a:rPr>
              <a:t>d) Persistem por muito tempo no meio ambiente os efeitos nocivos dos inseticidas clorados.</a:t>
            </a:r>
            <a:br>
              <a:rPr lang="pt-BR" sz="2100" b="0" i="0" dirty="0">
                <a:solidFill>
                  <a:srgbClr val="404040"/>
                </a:solidFill>
                <a:effectLst/>
                <a:latin typeface="Arial" panose="020B0604020202020204" pitchFamily="34" charset="0"/>
                <a:cs typeface="Arial" panose="020B0604020202020204" pitchFamily="34" charset="0"/>
              </a:rPr>
            </a:br>
            <a:r>
              <a:rPr lang="pt-BR" sz="2100" b="0" i="0" dirty="0">
                <a:solidFill>
                  <a:srgbClr val="404040"/>
                </a:solidFill>
                <a:effectLst/>
                <a:latin typeface="Arial" panose="020B0604020202020204" pitchFamily="34" charset="0"/>
                <a:cs typeface="Arial" panose="020B0604020202020204" pitchFamily="34" charset="0"/>
              </a:rPr>
              <a:t>e) Possuem elevado grau de toxidade os defensivos do tipo fosforado.</a:t>
            </a:r>
          </a:p>
        </p:txBody>
      </p:sp>
      <p:sp>
        <p:nvSpPr>
          <p:cNvPr id="4" name="CaixaDeTexto 3">
            <a:extLst>
              <a:ext uri="{FF2B5EF4-FFF2-40B4-BE49-F238E27FC236}">
                <a16:creationId xmlns:a16="http://schemas.microsoft.com/office/drawing/2014/main" id="{5BD570BD-6000-4E55-9C84-B486DDAE4ED3}"/>
              </a:ext>
            </a:extLst>
          </p:cNvPr>
          <p:cNvSpPr txBox="1"/>
          <p:nvPr/>
        </p:nvSpPr>
        <p:spPr>
          <a:xfrm>
            <a:off x="0" y="1004032"/>
            <a:ext cx="7908010" cy="830997"/>
          </a:xfrm>
          <a:prstGeom prst="rect">
            <a:avLst/>
          </a:prstGeom>
          <a:solidFill>
            <a:schemeClr val="accent6">
              <a:lumMod val="40000"/>
              <a:lumOff val="60000"/>
            </a:schemeClr>
          </a:solidFill>
        </p:spPr>
        <p:txBody>
          <a:bodyPr wrap="square">
            <a:spAutoFit/>
          </a:bodyPr>
          <a:lstStyle/>
          <a:p>
            <a:pPr algn="just" fontAlgn="base"/>
            <a:r>
              <a:rPr lang="pt-BR" sz="2400" b="0" i="0" dirty="0">
                <a:solidFill>
                  <a:srgbClr val="404040"/>
                </a:solidFill>
                <a:effectLst/>
                <a:latin typeface="Arial" panose="020B0604020202020204" pitchFamily="34" charset="0"/>
                <a:cs typeface="Arial" panose="020B0604020202020204" pitchFamily="34" charset="0"/>
              </a:rPr>
              <a:t>(Cesgranrio) Tendo em vista as regras de concordância, assinale a opção em que a forma verbal está errada:</a:t>
            </a:r>
          </a:p>
        </p:txBody>
      </p:sp>
      <p:sp>
        <p:nvSpPr>
          <p:cNvPr id="6" name="Rectangle 4">
            <a:extLst>
              <a:ext uri="{FF2B5EF4-FFF2-40B4-BE49-F238E27FC236}">
                <a16:creationId xmlns:a16="http://schemas.microsoft.com/office/drawing/2014/main" id="{555C736B-F9FB-456E-970C-C1D3FE4F6790}"/>
              </a:ext>
            </a:extLst>
          </p:cNvPr>
          <p:cNvSpPr/>
          <p:nvPr/>
        </p:nvSpPr>
        <p:spPr>
          <a:xfrm flipV="1">
            <a:off x="0" y="827224"/>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a:extLst>
              <a:ext uri="{FF2B5EF4-FFF2-40B4-BE49-F238E27FC236}">
                <a16:creationId xmlns:a16="http://schemas.microsoft.com/office/drawing/2014/main" id="{F639229C-FDB2-4513-8EAA-DF4EC6E11993}"/>
              </a:ext>
            </a:extLst>
          </p:cNvPr>
          <p:cNvPicPr>
            <a:picLocks noChangeAspect="1"/>
          </p:cNvPicPr>
          <p:nvPr/>
        </p:nvPicPr>
        <p:blipFill>
          <a:blip r:embed="rId3"/>
          <a:stretch>
            <a:fillRect/>
          </a:stretch>
        </p:blipFill>
        <p:spPr>
          <a:xfrm>
            <a:off x="9366391" y="138352"/>
            <a:ext cx="2603218" cy="1609483"/>
          </a:xfrm>
          <a:prstGeom prst="rect">
            <a:avLst/>
          </a:prstGeom>
        </p:spPr>
      </p:pic>
    </p:spTree>
    <p:extLst>
      <p:ext uri="{BB962C8B-B14F-4D97-AF65-F5344CB8AC3E}">
        <p14:creationId xmlns:p14="http://schemas.microsoft.com/office/powerpoint/2010/main" val="414680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ixaDeTexto 3"/>
          <p:cNvSpPr txBox="1">
            <a:spLocks noChangeArrowheads="1"/>
          </p:cNvSpPr>
          <p:nvPr/>
        </p:nvSpPr>
        <p:spPr bwMode="auto">
          <a:xfrm>
            <a:off x="1703388" y="115889"/>
            <a:ext cx="5904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22531" name="CaixaDeTexto 9"/>
          <p:cNvSpPr txBox="1">
            <a:spLocks noChangeArrowheads="1"/>
          </p:cNvSpPr>
          <p:nvPr/>
        </p:nvSpPr>
        <p:spPr bwMode="auto">
          <a:xfrm>
            <a:off x="2279651" y="11255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22532"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22533" name="CaixaDeTexto 8"/>
          <p:cNvSpPr txBox="1">
            <a:spLocks noChangeArrowheads="1"/>
          </p:cNvSpPr>
          <p:nvPr/>
        </p:nvSpPr>
        <p:spPr bwMode="auto">
          <a:xfrm>
            <a:off x="2351088" y="1012825"/>
            <a:ext cx="73453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22536" name="CaixaDeTexto 12"/>
          <p:cNvSpPr txBox="1">
            <a:spLocks noChangeArrowheads="1"/>
          </p:cNvSpPr>
          <p:nvPr/>
        </p:nvSpPr>
        <p:spPr bwMode="auto">
          <a:xfrm>
            <a:off x="0" y="423862"/>
            <a:ext cx="8428383" cy="830263"/>
          </a:xfrm>
          <a:prstGeom prst="rect">
            <a:avLst/>
          </a:prstGeom>
          <a:solidFill>
            <a:schemeClr val="accent6">
              <a:lumMod val="40000"/>
              <a:lumOff val="6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2400" b="1" dirty="0">
                <a:solidFill>
                  <a:srgbClr val="002060"/>
                </a:solidFill>
              </a:rPr>
              <a:t>Veremos agora a construção com os pronomes de tratamento.</a:t>
            </a:r>
            <a:endParaRPr lang="pt-BR" sz="2400" b="1" u="sng" dirty="0">
              <a:solidFill>
                <a:srgbClr val="002060"/>
              </a:solidFill>
            </a:endParaRPr>
          </a:p>
        </p:txBody>
      </p:sp>
      <p:sp>
        <p:nvSpPr>
          <p:cNvPr id="22538" name="CaixaDeTexto 2"/>
          <p:cNvSpPr txBox="1">
            <a:spLocks noChangeArrowheads="1"/>
          </p:cNvSpPr>
          <p:nvPr/>
        </p:nvSpPr>
        <p:spPr bwMode="auto">
          <a:xfrm>
            <a:off x="4161183" y="1946810"/>
            <a:ext cx="803081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2000" dirty="0">
                <a:solidFill>
                  <a:srgbClr val="000000"/>
                </a:solidFill>
              </a:rPr>
              <a:t>Geralmente usamos em lugar do </a:t>
            </a:r>
            <a:r>
              <a:rPr lang="pt-BR" sz="2000" i="1" dirty="0">
                <a:solidFill>
                  <a:srgbClr val="FF0000"/>
                </a:solidFill>
              </a:rPr>
              <a:t>tu = você</a:t>
            </a:r>
            <a:r>
              <a:rPr lang="pt-BR" sz="2000" dirty="0">
                <a:solidFill>
                  <a:srgbClr val="000000"/>
                </a:solidFill>
              </a:rPr>
              <a:t>, em lugar do </a:t>
            </a:r>
            <a:r>
              <a:rPr lang="pt-BR" sz="2000" i="1" dirty="0">
                <a:solidFill>
                  <a:srgbClr val="FF0000"/>
                </a:solidFill>
              </a:rPr>
              <a:t>vós = vocês.</a:t>
            </a:r>
          </a:p>
          <a:p>
            <a:pPr eaLnBrk="1" hangingPunct="1"/>
            <a:endParaRPr lang="pt-BR" sz="2000" i="1" dirty="0">
              <a:solidFill>
                <a:srgbClr val="FF0000"/>
              </a:solidFill>
            </a:endParaRPr>
          </a:p>
          <a:p>
            <a:pPr eaLnBrk="1" hangingPunct="1"/>
            <a:r>
              <a:rPr lang="pt-BR" sz="2000" dirty="0">
                <a:solidFill>
                  <a:srgbClr val="000000"/>
                </a:solidFill>
              </a:rPr>
              <a:t>Observa-se que o verbo concorda em 3ª pessoa.</a:t>
            </a:r>
          </a:p>
          <a:p>
            <a:pPr eaLnBrk="1" hangingPunct="1"/>
            <a:endParaRPr lang="pt-BR" sz="2000" dirty="0">
              <a:solidFill>
                <a:srgbClr val="000000"/>
              </a:solidFill>
            </a:endParaRPr>
          </a:p>
          <a:p>
            <a:pPr eaLnBrk="1" hangingPunct="1"/>
            <a:r>
              <a:rPr lang="pt-BR" sz="2000" i="1" dirty="0">
                <a:solidFill>
                  <a:srgbClr val="000000"/>
                </a:solidFill>
              </a:rPr>
              <a:t>Ex: </a:t>
            </a:r>
            <a:r>
              <a:rPr lang="pt-BR" sz="2000" i="1" u="sng" dirty="0">
                <a:solidFill>
                  <a:srgbClr val="000000"/>
                </a:solidFill>
              </a:rPr>
              <a:t>Você vai à feira?</a:t>
            </a:r>
          </a:p>
          <a:p>
            <a:pPr eaLnBrk="1" hangingPunct="1"/>
            <a:endParaRPr lang="pt-BR" sz="2000" dirty="0">
              <a:solidFill>
                <a:srgbClr val="000000"/>
              </a:solidFill>
            </a:endParaRPr>
          </a:p>
          <a:p>
            <a:pPr eaLnBrk="1" hangingPunct="1"/>
            <a:r>
              <a:rPr lang="pt-BR" sz="2000" dirty="0">
                <a:solidFill>
                  <a:srgbClr val="000000"/>
                </a:solidFill>
              </a:rPr>
              <a:t>- A concordância é como se houvesse um </a:t>
            </a:r>
            <a:r>
              <a:rPr lang="pt-BR" sz="2000" i="1" dirty="0">
                <a:solidFill>
                  <a:srgbClr val="FF0000"/>
                </a:solidFill>
              </a:rPr>
              <a:t>“ele”.</a:t>
            </a:r>
          </a:p>
          <a:p>
            <a:pPr eaLnBrk="1" hangingPunct="1"/>
            <a:endParaRPr lang="pt-BR" sz="2000" dirty="0">
              <a:solidFill>
                <a:srgbClr val="000000"/>
              </a:solidFill>
            </a:endParaRPr>
          </a:p>
          <a:p>
            <a:pPr eaLnBrk="1" hangingPunct="1"/>
            <a:r>
              <a:rPr lang="pt-BR" sz="2000" dirty="0">
                <a:solidFill>
                  <a:srgbClr val="000000"/>
                </a:solidFill>
              </a:rPr>
              <a:t>Mas, </a:t>
            </a:r>
            <a:r>
              <a:rPr lang="pt-BR" sz="2000" u="sng" dirty="0">
                <a:solidFill>
                  <a:srgbClr val="000000"/>
                </a:solidFill>
              </a:rPr>
              <a:t>você </a:t>
            </a:r>
            <a:r>
              <a:rPr lang="pt-BR" sz="2000" dirty="0">
                <a:solidFill>
                  <a:srgbClr val="000000"/>
                </a:solidFill>
              </a:rPr>
              <a:t>é um pronome do caso reto? </a:t>
            </a:r>
            <a:r>
              <a:rPr lang="pt-BR" sz="2000" i="1" dirty="0">
                <a:solidFill>
                  <a:srgbClr val="000000"/>
                </a:solidFill>
              </a:rPr>
              <a:t>Não</a:t>
            </a:r>
            <a:r>
              <a:rPr lang="pt-BR" sz="2000" dirty="0">
                <a:solidFill>
                  <a:srgbClr val="000000"/>
                </a:solidFill>
              </a:rPr>
              <a:t>.</a:t>
            </a:r>
          </a:p>
          <a:p>
            <a:pPr eaLnBrk="1" hangingPunct="1"/>
            <a:endParaRPr lang="pt-BR" sz="2000" u="sng" dirty="0">
              <a:solidFill>
                <a:srgbClr val="000000"/>
              </a:solidFill>
            </a:endParaRPr>
          </a:p>
          <a:p>
            <a:pPr eaLnBrk="1" hangingPunct="1"/>
            <a:r>
              <a:rPr lang="pt-BR" sz="2000" dirty="0">
                <a:solidFill>
                  <a:srgbClr val="000000"/>
                </a:solidFill>
              </a:rPr>
              <a:t>Os pronomes pessoais do caso reto são aqueles que funcionam como sujeito</a:t>
            </a:r>
            <a:r>
              <a:rPr lang="pt-BR" sz="2000" i="1" dirty="0">
                <a:solidFill>
                  <a:srgbClr val="000000"/>
                </a:solidFill>
              </a:rPr>
              <a:t>, </a:t>
            </a:r>
            <a:r>
              <a:rPr lang="pt-BR" sz="2000" i="1" dirty="0">
                <a:solidFill>
                  <a:srgbClr val="FF0000"/>
                </a:solidFill>
              </a:rPr>
              <a:t>eu, tu, ele, nós, vós, eles</a:t>
            </a:r>
            <a:r>
              <a:rPr lang="pt-BR" sz="2000" dirty="0">
                <a:solidFill>
                  <a:srgbClr val="FF0000"/>
                </a:solidFill>
              </a:rPr>
              <a:t>.</a:t>
            </a:r>
          </a:p>
        </p:txBody>
      </p:sp>
      <p:pic>
        <p:nvPicPr>
          <p:cNvPr id="14" name="Picture 2" descr="File:Feira Livre de Belém-PB.jpg"/>
          <p:cNvPicPr>
            <a:picLocks noChangeAspect="1" noChangeArrowheads="1"/>
          </p:cNvPicPr>
          <p:nvPr/>
        </p:nvPicPr>
        <p:blipFill>
          <a:blip r:embed="rId3" cstate="print"/>
          <a:srcRect/>
          <a:stretch>
            <a:fillRect/>
          </a:stretch>
        </p:blipFill>
        <p:spPr bwMode="auto">
          <a:xfrm>
            <a:off x="528637" y="2222793"/>
            <a:ext cx="2800350" cy="2276475"/>
          </a:xfrm>
          <a:prstGeom prst="rect">
            <a:avLst/>
          </a:prstGeom>
          <a:noFill/>
        </p:spPr>
      </p:pic>
      <p:sp>
        <p:nvSpPr>
          <p:cNvPr id="15" name="CaixaDeTexto 14"/>
          <p:cNvSpPr txBox="1"/>
          <p:nvPr/>
        </p:nvSpPr>
        <p:spPr>
          <a:xfrm>
            <a:off x="636291" y="4516408"/>
            <a:ext cx="2786082" cy="400110"/>
          </a:xfrm>
          <a:prstGeom prst="rect">
            <a:avLst/>
          </a:prstGeom>
          <a:noFill/>
        </p:spPr>
        <p:txBody>
          <a:bodyPr wrap="square" rtlCol="0">
            <a:spAutoFit/>
          </a:bodyPr>
          <a:lstStyle/>
          <a:p>
            <a:pPr algn="just"/>
            <a:r>
              <a:rPr lang="pt-BR" sz="1000" dirty="0"/>
              <a:t>Imagem: Feira livre de Belém-PB / Júnior Miranda / </a:t>
            </a:r>
            <a:r>
              <a:rPr lang="pt-BR" sz="1000" i="1" dirty="0"/>
              <a:t>Domínio Público</a:t>
            </a:r>
          </a:p>
        </p:txBody>
      </p:sp>
      <p:pic>
        <p:nvPicPr>
          <p:cNvPr id="12" name="Imagem 11">
            <a:extLst>
              <a:ext uri="{FF2B5EF4-FFF2-40B4-BE49-F238E27FC236}">
                <a16:creationId xmlns:a16="http://schemas.microsoft.com/office/drawing/2014/main" id="{4D7A72BE-7973-4F41-9E93-6841E554EB07}"/>
              </a:ext>
            </a:extLst>
          </p:cNvPr>
          <p:cNvPicPr>
            <a:picLocks noChangeAspect="1"/>
          </p:cNvPicPr>
          <p:nvPr/>
        </p:nvPicPr>
        <p:blipFill>
          <a:blip r:embed="rId4"/>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ile:HRH Prince Philip shaking hands with Diplomat Colin Evans 1024x786.jpg"/>
          <p:cNvPicPr>
            <a:picLocks noChangeAspect="1" noChangeArrowheads="1"/>
          </p:cNvPicPr>
          <p:nvPr/>
        </p:nvPicPr>
        <p:blipFill>
          <a:blip r:embed="rId3" cstate="print"/>
          <a:srcRect/>
          <a:stretch>
            <a:fillRect/>
          </a:stretch>
        </p:blipFill>
        <p:spPr bwMode="auto">
          <a:xfrm>
            <a:off x="622422" y="2154800"/>
            <a:ext cx="4248472" cy="3186354"/>
          </a:xfrm>
          <a:prstGeom prst="rect">
            <a:avLst/>
          </a:prstGeom>
          <a:noFill/>
        </p:spPr>
      </p:pic>
      <p:sp>
        <p:nvSpPr>
          <p:cNvPr id="14" name="CaixaDeTexto 13"/>
          <p:cNvSpPr txBox="1"/>
          <p:nvPr/>
        </p:nvSpPr>
        <p:spPr>
          <a:xfrm>
            <a:off x="911348" y="5456730"/>
            <a:ext cx="2390398" cy="246221"/>
          </a:xfrm>
          <a:prstGeom prst="rect">
            <a:avLst/>
          </a:prstGeom>
          <a:noFill/>
        </p:spPr>
        <p:txBody>
          <a:bodyPr wrap="none" rtlCol="0">
            <a:spAutoFit/>
          </a:bodyPr>
          <a:lstStyle/>
          <a:p>
            <a:pPr algn="r"/>
            <a:r>
              <a:rPr lang="pt-BR" sz="1000" dirty="0"/>
              <a:t>Imagem: </a:t>
            </a:r>
            <a:r>
              <a:rPr lang="pt-BR" sz="1000" dirty="0" err="1"/>
              <a:t>PalaceArchives</a:t>
            </a:r>
            <a:r>
              <a:rPr lang="pt-BR" sz="1000" dirty="0"/>
              <a:t> / </a:t>
            </a:r>
            <a:r>
              <a:rPr lang="pt-BR" sz="1000" i="1" dirty="0"/>
              <a:t>Domínio Público</a:t>
            </a:r>
          </a:p>
        </p:txBody>
      </p:sp>
      <p:sp>
        <p:nvSpPr>
          <p:cNvPr id="23554" name="CaixaDeTexto 3"/>
          <p:cNvSpPr txBox="1">
            <a:spLocks noChangeArrowheads="1"/>
          </p:cNvSpPr>
          <p:nvPr/>
        </p:nvSpPr>
        <p:spPr bwMode="auto">
          <a:xfrm>
            <a:off x="1703388" y="115889"/>
            <a:ext cx="5904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23555" name="CaixaDeTexto 9"/>
          <p:cNvSpPr txBox="1">
            <a:spLocks noChangeArrowheads="1"/>
          </p:cNvSpPr>
          <p:nvPr/>
        </p:nvSpPr>
        <p:spPr bwMode="auto">
          <a:xfrm>
            <a:off x="2279651" y="11255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23556"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23558" name="CaixaDeTexto 9"/>
          <p:cNvSpPr txBox="1">
            <a:spLocks noChangeArrowheads="1"/>
          </p:cNvSpPr>
          <p:nvPr/>
        </p:nvSpPr>
        <p:spPr bwMode="auto">
          <a:xfrm>
            <a:off x="2495550" y="177323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23559" name="CaixaDeTexto 10"/>
          <p:cNvSpPr txBox="1">
            <a:spLocks noChangeArrowheads="1"/>
          </p:cNvSpPr>
          <p:nvPr/>
        </p:nvSpPr>
        <p:spPr bwMode="auto">
          <a:xfrm>
            <a:off x="0" y="463818"/>
            <a:ext cx="8280276" cy="1323439"/>
          </a:xfrm>
          <a:prstGeom prst="rect">
            <a:avLst/>
          </a:prstGeom>
          <a:solidFill>
            <a:schemeClr val="accent6">
              <a:lumMod val="40000"/>
              <a:lumOff val="6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t-BR" sz="2000" dirty="0"/>
              <a:t> </a:t>
            </a:r>
            <a:r>
              <a:rPr lang="pt-BR" sz="2000" i="1" u="sng" dirty="0">
                <a:solidFill>
                  <a:srgbClr val="FF0000"/>
                </a:solidFill>
              </a:rPr>
              <a:t>Você</a:t>
            </a:r>
            <a:r>
              <a:rPr lang="pt-BR" sz="2000" dirty="0"/>
              <a:t> é um pronome de tratamento. Para todo pronome de tratamento a concordância irá para a </a:t>
            </a:r>
            <a:r>
              <a:rPr lang="pt-BR" sz="2000" i="1" u="sng" dirty="0">
                <a:solidFill>
                  <a:srgbClr val="FF0000"/>
                </a:solidFill>
              </a:rPr>
              <a:t>3ª pessoa. </a:t>
            </a:r>
            <a:r>
              <a:rPr lang="pt-BR" sz="2000" dirty="0"/>
              <a:t>Tanto para o verbo como para os pronomes que aparecem, sejam eles possessivos, demonstrativos, sempre em 3ª pessoa.</a:t>
            </a:r>
          </a:p>
        </p:txBody>
      </p:sp>
      <p:sp>
        <p:nvSpPr>
          <p:cNvPr id="23561" name="CaixaDeTexto 1"/>
          <p:cNvSpPr txBox="1">
            <a:spLocks noChangeArrowheads="1"/>
          </p:cNvSpPr>
          <p:nvPr/>
        </p:nvSpPr>
        <p:spPr bwMode="auto">
          <a:xfrm>
            <a:off x="5988050" y="2457129"/>
            <a:ext cx="6100574" cy="3170099"/>
          </a:xfrm>
          <a:prstGeom prst="rect">
            <a:avLst/>
          </a:prstGeom>
          <a:solidFill>
            <a:schemeClr val="bg2"/>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t-BR" sz="2000" dirty="0">
                <a:solidFill>
                  <a:srgbClr val="000000"/>
                </a:solidFill>
              </a:rPr>
              <a:t>Sujeito apresentado por </a:t>
            </a:r>
            <a:r>
              <a:rPr lang="pt-BR" sz="2000" u="sng" dirty="0">
                <a:solidFill>
                  <a:srgbClr val="000000"/>
                </a:solidFill>
              </a:rPr>
              <a:t>pronome de tratamento</a:t>
            </a:r>
            <a:r>
              <a:rPr lang="pt-BR" sz="2000" dirty="0">
                <a:solidFill>
                  <a:srgbClr val="000000"/>
                </a:solidFill>
              </a:rPr>
              <a:t>: </a:t>
            </a:r>
            <a:r>
              <a:rPr lang="pt-BR" sz="2000" i="1" u="sng" dirty="0">
                <a:solidFill>
                  <a:srgbClr val="FF0000"/>
                </a:solidFill>
              </a:rPr>
              <a:t>o verbo concordará na 3ª pessoa.</a:t>
            </a:r>
          </a:p>
          <a:p>
            <a:pPr algn="just" eaLnBrk="1" hangingPunct="1"/>
            <a:endParaRPr lang="pt-BR" sz="2000" i="1" u="sng" dirty="0">
              <a:solidFill>
                <a:srgbClr val="FF0000"/>
              </a:solidFill>
            </a:endParaRPr>
          </a:p>
          <a:p>
            <a:pPr algn="just" eaLnBrk="1" hangingPunct="1"/>
            <a:r>
              <a:rPr lang="pt-BR" sz="2000" dirty="0">
                <a:solidFill>
                  <a:srgbClr val="000000"/>
                </a:solidFill>
              </a:rPr>
              <a:t>Ex.: Vossa Senhoria </a:t>
            </a:r>
            <a:r>
              <a:rPr lang="pt-BR" sz="2000" i="1" u="sng" dirty="0">
                <a:solidFill>
                  <a:srgbClr val="000000"/>
                </a:solidFill>
              </a:rPr>
              <a:t>procura</a:t>
            </a:r>
            <a:r>
              <a:rPr lang="pt-BR" sz="2000" dirty="0">
                <a:solidFill>
                  <a:srgbClr val="000000"/>
                </a:solidFill>
              </a:rPr>
              <a:t> por algo?</a:t>
            </a:r>
          </a:p>
          <a:p>
            <a:pPr algn="just" eaLnBrk="1" hangingPunct="1"/>
            <a:endParaRPr lang="pt-BR" sz="2000" dirty="0">
              <a:solidFill>
                <a:srgbClr val="000000"/>
              </a:solidFill>
            </a:endParaRPr>
          </a:p>
          <a:p>
            <a:pPr algn="just" eaLnBrk="1" hangingPunct="1"/>
            <a:r>
              <a:rPr lang="pt-BR" sz="2000" dirty="0">
                <a:solidFill>
                  <a:srgbClr val="000000"/>
                </a:solidFill>
              </a:rPr>
              <a:t>Vossa Senhoria </a:t>
            </a:r>
            <a:r>
              <a:rPr lang="pt-BR" sz="2000" i="1" u="sng" dirty="0">
                <a:solidFill>
                  <a:srgbClr val="000000"/>
                </a:solidFill>
              </a:rPr>
              <a:t>procurais</a:t>
            </a:r>
            <a:r>
              <a:rPr lang="pt-BR" sz="2000" dirty="0">
                <a:solidFill>
                  <a:srgbClr val="000000"/>
                </a:solidFill>
              </a:rPr>
              <a:t> por algo?(</a:t>
            </a:r>
            <a:r>
              <a:rPr lang="pt-BR" sz="2000" dirty="0">
                <a:solidFill>
                  <a:srgbClr val="FF0000"/>
                </a:solidFill>
              </a:rPr>
              <a:t>incorreto</a:t>
            </a:r>
            <a:r>
              <a:rPr lang="pt-BR" sz="2000" dirty="0">
                <a:solidFill>
                  <a:srgbClr val="000000"/>
                </a:solidFill>
              </a:rPr>
              <a:t>)</a:t>
            </a:r>
          </a:p>
          <a:p>
            <a:pPr algn="just" eaLnBrk="1" hangingPunct="1"/>
            <a:endParaRPr lang="pt-BR" sz="2000" dirty="0">
              <a:solidFill>
                <a:srgbClr val="000000"/>
              </a:solidFill>
            </a:endParaRPr>
          </a:p>
          <a:p>
            <a:pPr algn="just" eaLnBrk="1" hangingPunct="1"/>
            <a:r>
              <a:rPr lang="pt-BR" sz="2000" dirty="0">
                <a:solidFill>
                  <a:srgbClr val="000000"/>
                </a:solidFill>
              </a:rPr>
              <a:t>Portanto, 3ª pessoa para todos os pronomes de tratamento. </a:t>
            </a:r>
          </a:p>
          <a:p>
            <a:pPr algn="just" eaLnBrk="1" hangingPunct="1"/>
            <a:endParaRPr lang="pt-BR" sz="2000" dirty="0">
              <a:solidFill>
                <a:srgbClr val="000000"/>
              </a:solidFill>
            </a:endParaRPr>
          </a:p>
        </p:txBody>
      </p:sp>
      <p:pic>
        <p:nvPicPr>
          <p:cNvPr id="11" name="Imagem 10">
            <a:extLst>
              <a:ext uri="{FF2B5EF4-FFF2-40B4-BE49-F238E27FC236}">
                <a16:creationId xmlns:a16="http://schemas.microsoft.com/office/drawing/2014/main" id="{1E1FF295-FFA8-427B-9E6A-3B9E80E662D6}"/>
              </a:ext>
            </a:extLst>
          </p:cNvPr>
          <p:cNvPicPr>
            <a:picLocks noChangeAspect="1"/>
          </p:cNvPicPr>
          <p:nvPr/>
        </p:nvPicPr>
        <p:blipFill>
          <a:blip r:embed="rId4"/>
          <a:stretch>
            <a:fillRect/>
          </a:stretch>
        </p:blipFill>
        <p:spPr>
          <a:xfrm>
            <a:off x="9366391" y="138352"/>
            <a:ext cx="2603218" cy="1609483"/>
          </a:xfrm>
          <a:prstGeom prst="rect">
            <a:avLst/>
          </a:prstGeom>
        </p:spPr>
      </p:pic>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ixaDeTexto 3"/>
          <p:cNvSpPr txBox="1">
            <a:spLocks noChangeArrowheads="1"/>
          </p:cNvSpPr>
          <p:nvPr/>
        </p:nvSpPr>
        <p:spPr bwMode="auto">
          <a:xfrm>
            <a:off x="1703388" y="115889"/>
            <a:ext cx="5832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27651" name="CaixaDeTexto 9"/>
          <p:cNvSpPr txBox="1">
            <a:spLocks noChangeArrowheads="1"/>
          </p:cNvSpPr>
          <p:nvPr/>
        </p:nvSpPr>
        <p:spPr bwMode="auto">
          <a:xfrm>
            <a:off x="2279651" y="11255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27653" name="CaixaDeTexto 8"/>
          <p:cNvSpPr txBox="1">
            <a:spLocks noChangeArrowheads="1"/>
          </p:cNvSpPr>
          <p:nvPr/>
        </p:nvSpPr>
        <p:spPr bwMode="auto">
          <a:xfrm>
            <a:off x="2638426" y="1146175"/>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27654" name="CaixaDeTexto 9"/>
          <p:cNvSpPr txBox="1">
            <a:spLocks noChangeArrowheads="1"/>
          </p:cNvSpPr>
          <p:nvPr/>
        </p:nvSpPr>
        <p:spPr bwMode="auto">
          <a:xfrm>
            <a:off x="2495550" y="177323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3" name="CaixaDeTexto 2"/>
          <p:cNvSpPr txBox="1"/>
          <p:nvPr/>
        </p:nvSpPr>
        <p:spPr>
          <a:xfrm>
            <a:off x="0" y="26507"/>
            <a:ext cx="9366391" cy="59400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endParaRPr lang="pt-BR" sz="2000" b="1" u="sng" dirty="0">
              <a:solidFill>
                <a:prstClr val="black"/>
              </a:solidFill>
              <a:latin typeface="Arial" charset="0"/>
              <a:cs typeface="Arial" charset="0"/>
            </a:endParaRPr>
          </a:p>
          <a:p>
            <a:pPr algn="ctr">
              <a:defRPr/>
            </a:pPr>
            <a:r>
              <a:rPr lang="pt-BR" sz="2000" b="1" u="sng" dirty="0">
                <a:solidFill>
                  <a:prstClr val="black"/>
                </a:solidFill>
                <a:latin typeface="Arial" charset="0"/>
                <a:cs typeface="Arial" charset="0"/>
              </a:rPr>
              <a:t>Casos que exigem atenção quanto à concordância</a:t>
            </a:r>
            <a:r>
              <a:rPr lang="pt-BR" sz="2000" b="1" dirty="0">
                <a:solidFill>
                  <a:prstClr val="black"/>
                </a:solidFill>
                <a:latin typeface="Arial" charset="0"/>
                <a:cs typeface="Arial" charset="0"/>
              </a:rPr>
              <a:t>:</a:t>
            </a:r>
          </a:p>
          <a:p>
            <a:pPr algn="ctr">
              <a:defRPr/>
            </a:pPr>
            <a:r>
              <a:rPr lang="pt-BR" sz="2000" b="1" u="sng" dirty="0">
                <a:solidFill>
                  <a:srgbClr val="FF0000"/>
                </a:solidFill>
                <a:latin typeface="Arial" charset="0"/>
                <a:cs typeface="Arial" charset="0"/>
              </a:rPr>
              <a:t>Nome próprio de forma plural:</a:t>
            </a:r>
          </a:p>
          <a:p>
            <a:pPr algn="ctr">
              <a:defRPr/>
            </a:pPr>
            <a:endParaRPr lang="pt-BR" sz="2000" u="sng" dirty="0">
              <a:solidFill>
                <a:prstClr val="black"/>
              </a:solidFill>
              <a:latin typeface="Arial" charset="0"/>
              <a:cs typeface="Arial" charset="0"/>
            </a:endParaRPr>
          </a:p>
          <a:p>
            <a:pPr algn="ctr">
              <a:defRPr/>
            </a:pPr>
            <a:r>
              <a:rPr lang="pt-BR" sz="2000" b="1" i="1" u="sng" dirty="0">
                <a:solidFill>
                  <a:prstClr val="black"/>
                </a:solidFill>
                <a:latin typeface="Arial" charset="0"/>
                <a:cs typeface="Arial" charset="0"/>
              </a:rPr>
              <a:t>a) Com artigo plural = verbo fica no plural</a:t>
            </a:r>
            <a:r>
              <a:rPr lang="pt-BR" sz="2000" i="1" dirty="0">
                <a:solidFill>
                  <a:prstClr val="black"/>
                </a:solidFill>
                <a:latin typeface="Arial" charset="0"/>
                <a:cs typeface="Arial" charset="0"/>
              </a:rPr>
              <a:t>: </a:t>
            </a:r>
          </a:p>
          <a:p>
            <a:pPr algn="ctr">
              <a:defRPr/>
            </a:pPr>
            <a:endParaRPr lang="pt-BR" sz="2000" i="1" dirty="0">
              <a:solidFill>
                <a:srgbClr val="002060"/>
              </a:solidFill>
              <a:latin typeface="Arial" charset="0"/>
              <a:cs typeface="Arial" charset="0"/>
            </a:endParaRPr>
          </a:p>
          <a:p>
            <a:pPr algn="ctr">
              <a:defRPr/>
            </a:pPr>
            <a:r>
              <a:rPr lang="pt-BR" sz="2000" i="1" dirty="0">
                <a:solidFill>
                  <a:srgbClr val="002060"/>
                </a:solidFill>
                <a:latin typeface="Arial" charset="0"/>
                <a:cs typeface="Arial" charset="0"/>
              </a:rPr>
              <a:t>Os Estados Unidos conseguiram aumentar as importações.</a:t>
            </a:r>
          </a:p>
          <a:p>
            <a:pPr algn="ctr">
              <a:defRPr/>
            </a:pPr>
            <a:endParaRPr lang="pt-BR" sz="2000" i="1" dirty="0">
              <a:solidFill>
                <a:prstClr val="black"/>
              </a:solidFill>
              <a:latin typeface="Arial" charset="0"/>
              <a:cs typeface="Arial" charset="0"/>
            </a:endParaRPr>
          </a:p>
          <a:p>
            <a:pPr algn="ctr">
              <a:defRPr/>
            </a:pPr>
            <a:r>
              <a:rPr lang="pt-BR" sz="2000" b="1" dirty="0">
                <a:solidFill>
                  <a:prstClr val="black"/>
                </a:solidFill>
                <a:latin typeface="Arial" charset="0"/>
                <a:cs typeface="Arial" charset="0"/>
              </a:rPr>
              <a:t>b</a:t>
            </a:r>
            <a:r>
              <a:rPr lang="pt-BR" sz="2000" b="1" u="sng" dirty="0">
                <a:solidFill>
                  <a:prstClr val="black"/>
                </a:solidFill>
                <a:latin typeface="Arial" charset="0"/>
                <a:cs typeface="Arial" charset="0"/>
              </a:rPr>
              <a:t>) Sem artigo ou com artigo singular = verbo fica no singular</a:t>
            </a:r>
            <a:r>
              <a:rPr lang="pt-BR" sz="2000" b="1" dirty="0">
                <a:solidFill>
                  <a:prstClr val="black"/>
                </a:solidFill>
                <a:latin typeface="Arial" charset="0"/>
                <a:cs typeface="Arial" charset="0"/>
              </a:rPr>
              <a:t>:</a:t>
            </a:r>
          </a:p>
          <a:p>
            <a:pPr algn="ctr">
              <a:defRPr/>
            </a:pPr>
            <a:r>
              <a:rPr lang="pt-BR" sz="2000" b="1" dirty="0">
                <a:solidFill>
                  <a:prstClr val="black"/>
                </a:solidFill>
                <a:latin typeface="Arial" charset="0"/>
                <a:cs typeface="Arial" charset="0"/>
              </a:rPr>
              <a:t> </a:t>
            </a:r>
          </a:p>
          <a:p>
            <a:pPr algn="ctr">
              <a:defRPr/>
            </a:pPr>
            <a:r>
              <a:rPr lang="pt-BR" sz="2000" i="1" dirty="0">
                <a:solidFill>
                  <a:srgbClr val="002060"/>
                </a:solidFill>
                <a:latin typeface="Arial" charset="0"/>
                <a:cs typeface="Arial" charset="0"/>
              </a:rPr>
              <a:t>Estados Unidos conseguiu aumentar as importações.</a:t>
            </a:r>
          </a:p>
          <a:p>
            <a:pPr algn="ctr">
              <a:defRPr/>
            </a:pPr>
            <a:endParaRPr lang="pt-BR" sz="2000" i="1" dirty="0">
              <a:solidFill>
                <a:prstClr val="black"/>
              </a:solidFill>
              <a:latin typeface="Arial" charset="0"/>
              <a:cs typeface="Arial" charset="0"/>
            </a:endParaRPr>
          </a:p>
          <a:p>
            <a:pPr algn="ctr">
              <a:defRPr/>
            </a:pPr>
            <a:r>
              <a:rPr lang="pt-BR" sz="2000" i="1" dirty="0">
                <a:solidFill>
                  <a:prstClr val="black"/>
                </a:solidFill>
                <a:latin typeface="Arial" charset="0"/>
                <a:cs typeface="Arial" charset="0"/>
              </a:rPr>
              <a:t>O Brasil conseguiu aumentar as exportações.</a:t>
            </a:r>
          </a:p>
          <a:p>
            <a:pPr algn="ctr">
              <a:defRPr/>
            </a:pPr>
            <a:endParaRPr lang="pt-BR" sz="2000" i="1" dirty="0">
              <a:solidFill>
                <a:prstClr val="black"/>
              </a:solidFill>
              <a:latin typeface="Arial" charset="0"/>
              <a:cs typeface="Arial" charset="0"/>
            </a:endParaRPr>
          </a:p>
          <a:p>
            <a:pPr algn="ctr">
              <a:defRPr/>
            </a:pPr>
            <a:r>
              <a:rPr lang="pt-BR" sz="2000" b="1" dirty="0">
                <a:solidFill>
                  <a:prstClr val="black"/>
                </a:solidFill>
                <a:latin typeface="Arial" charset="0"/>
                <a:cs typeface="Arial" charset="0"/>
              </a:rPr>
              <a:t>c) </a:t>
            </a:r>
            <a:r>
              <a:rPr lang="pt-BR" sz="2000" b="1" u="sng" dirty="0">
                <a:solidFill>
                  <a:prstClr val="black"/>
                </a:solidFill>
                <a:latin typeface="Arial" charset="0"/>
                <a:cs typeface="Arial" charset="0"/>
              </a:rPr>
              <a:t>Com o artigo plural, usa-se o verbo SER e PREDICATIVO SINGULAR =verbo no singular ou plural.</a:t>
            </a:r>
          </a:p>
          <a:p>
            <a:pPr algn="ctr">
              <a:defRPr/>
            </a:pPr>
            <a:endParaRPr lang="pt-BR" sz="2000" b="1" dirty="0">
              <a:solidFill>
                <a:prstClr val="black"/>
              </a:solidFill>
              <a:latin typeface="Arial" charset="0"/>
              <a:cs typeface="Arial" charset="0"/>
            </a:endParaRPr>
          </a:p>
          <a:p>
            <a:pPr algn="ctr">
              <a:defRPr/>
            </a:pPr>
            <a:r>
              <a:rPr lang="pt-BR" sz="2000" dirty="0">
                <a:solidFill>
                  <a:srgbClr val="002060"/>
                </a:solidFill>
                <a:latin typeface="Arial" charset="0"/>
                <a:cs typeface="Arial" charset="0"/>
              </a:rPr>
              <a:t>Os Estados Unidos é/são um país vastíssimo.</a:t>
            </a:r>
          </a:p>
          <a:p>
            <a:pPr algn="ctr">
              <a:defRPr/>
            </a:pPr>
            <a:endParaRPr lang="pt-BR" sz="2000" b="1" dirty="0">
              <a:solidFill>
                <a:prstClr val="black"/>
              </a:solidFill>
              <a:latin typeface="Arial" charset="0"/>
              <a:cs typeface="Arial" charset="0"/>
            </a:endParaRPr>
          </a:p>
        </p:txBody>
      </p:sp>
      <p:pic>
        <p:nvPicPr>
          <p:cNvPr id="8" name="Imagem 7">
            <a:extLst>
              <a:ext uri="{FF2B5EF4-FFF2-40B4-BE49-F238E27FC236}">
                <a16:creationId xmlns:a16="http://schemas.microsoft.com/office/drawing/2014/main" id="{0AF5866A-30B3-4495-8562-2F46EC7ACA15}"/>
              </a:ext>
            </a:extLst>
          </p:cNvPr>
          <p:cNvPicPr>
            <a:picLocks noChangeAspect="1"/>
          </p:cNvPicPr>
          <p:nvPr/>
        </p:nvPicPr>
        <p:blipFill>
          <a:blip r:embed="rId3"/>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aixaDeTexto 9"/>
          <p:cNvSpPr txBox="1">
            <a:spLocks noChangeArrowheads="1"/>
          </p:cNvSpPr>
          <p:nvPr/>
        </p:nvSpPr>
        <p:spPr bwMode="auto">
          <a:xfrm>
            <a:off x="1073704" y="737614"/>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31748" name="CaixaDeTexto 6"/>
          <p:cNvSpPr txBox="1">
            <a:spLocks noChangeArrowheads="1"/>
          </p:cNvSpPr>
          <p:nvPr/>
        </p:nvSpPr>
        <p:spPr bwMode="auto">
          <a:xfrm>
            <a:off x="1794429" y="664589"/>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31749" name="CaixaDeTexto 8"/>
          <p:cNvSpPr txBox="1">
            <a:spLocks noChangeArrowheads="1"/>
          </p:cNvSpPr>
          <p:nvPr/>
        </p:nvSpPr>
        <p:spPr bwMode="auto">
          <a:xfrm>
            <a:off x="1432479" y="377251"/>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31750" name="CaixaDeTexto 9"/>
          <p:cNvSpPr txBox="1">
            <a:spLocks noChangeArrowheads="1"/>
          </p:cNvSpPr>
          <p:nvPr/>
        </p:nvSpPr>
        <p:spPr bwMode="auto">
          <a:xfrm>
            <a:off x="1289603" y="1024951"/>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31751" name="CaixaDeTexto 2"/>
          <p:cNvSpPr txBox="1">
            <a:spLocks noChangeArrowheads="1"/>
          </p:cNvSpPr>
          <p:nvPr/>
        </p:nvSpPr>
        <p:spPr bwMode="auto">
          <a:xfrm>
            <a:off x="764142" y="299464"/>
            <a:ext cx="162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2000" b="1" i="1" dirty="0"/>
              <a:t>Verificação:</a:t>
            </a:r>
          </a:p>
        </p:txBody>
      </p:sp>
      <p:sp>
        <p:nvSpPr>
          <p:cNvPr id="5" name="Retângulo 4"/>
          <p:cNvSpPr/>
          <p:nvPr/>
        </p:nvSpPr>
        <p:spPr>
          <a:xfrm>
            <a:off x="5458944" y="664589"/>
            <a:ext cx="3175228"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 mim brincar”</a:t>
            </a:r>
          </a:p>
        </p:txBody>
      </p:sp>
      <p:sp>
        <p:nvSpPr>
          <p:cNvPr id="31753" name="CaixaDeTexto 6"/>
          <p:cNvSpPr txBox="1">
            <a:spLocks noChangeArrowheads="1"/>
          </p:cNvSpPr>
          <p:nvPr/>
        </p:nvSpPr>
        <p:spPr bwMode="auto">
          <a:xfrm>
            <a:off x="4782103" y="1529338"/>
            <a:ext cx="521100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2000" i="1" dirty="0"/>
              <a:t>Não há nada mais gostoso do que mim sujeito de verbo no infinitivo. Pra mim brincar. As cariocas que não sabem gramática falam assim. Todos os brasileiros deviam de querer falar como as cariocas que não sabem gramática.</a:t>
            </a:r>
          </a:p>
          <a:p>
            <a:pPr eaLnBrk="1" hangingPunct="1"/>
            <a:r>
              <a:rPr lang="pt-BR" sz="2000" i="1" dirty="0"/>
              <a:t>As palavras mais feias da língua portuguesa são quiçá, alhures e amiúde.”</a:t>
            </a:r>
          </a:p>
          <a:p>
            <a:pPr eaLnBrk="1" hangingPunct="1"/>
            <a:r>
              <a:rPr lang="pt-BR" sz="2000" dirty="0"/>
              <a:t> </a:t>
            </a:r>
            <a:r>
              <a:rPr lang="pt-BR" sz="2000" dirty="0" err="1"/>
              <a:t>BANDEIRA,Manuel.Seleta</a:t>
            </a:r>
            <a:r>
              <a:rPr lang="pt-BR" sz="2000" dirty="0"/>
              <a:t> em Prosa e Verso.4ED.Rio de </a:t>
            </a:r>
            <a:r>
              <a:rPr lang="pt-BR" sz="2000" dirty="0" err="1"/>
              <a:t>Janeiro:José</a:t>
            </a:r>
            <a:r>
              <a:rPr lang="pt-BR" sz="2000" dirty="0"/>
              <a:t> Olympio,1986.p.   </a:t>
            </a:r>
          </a:p>
        </p:txBody>
      </p:sp>
      <p:sp>
        <p:nvSpPr>
          <p:cNvPr id="31754" name="CaixaDeTexto 7"/>
          <p:cNvSpPr txBox="1">
            <a:spLocks noChangeArrowheads="1"/>
          </p:cNvSpPr>
          <p:nvPr/>
        </p:nvSpPr>
        <p:spPr bwMode="auto">
          <a:xfrm>
            <a:off x="1" y="5243750"/>
            <a:ext cx="12192000" cy="1015663"/>
          </a:xfrm>
          <a:prstGeom prst="rect">
            <a:avLst/>
          </a:prstGeom>
          <a:solidFill>
            <a:schemeClr val="bg2"/>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t-BR" sz="2000" dirty="0"/>
              <a:t>Através do texto,</a:t>
            </a:r>
            <a:r>
              <a:rPr lang="pt-BR" sz="2000" dirty="0">
                <a:solidFill>
                  <a:srgbClr val="000000"/>
                </a:solidFill>
              </a:rPr>
              <a:t> Manuel Bandeira</a:t>
            </a:r>
            <a:r>
              <a:rPr lang="pt-BR" sz="2000" dirty="0"/>
              <a:t> quis mostrar que as falas e regras gramaticais nem sempre se completam como: “Para mim brincar”. Houve erro de concordância nessa construção? Você poderia explicar o “deslize gramatical"? Qual a forma correta?</a:t>
            </a:r>
          </a:p>
        </p:txBody>
      </p:sp>
      <p:pic>
        <p:nvPicPr>
          <p:cNvPr id="17" name="Picture 2" descr="File:Manuel Bandeira.jpg"/>
          <p:cNvPicPr>
            <a:picLocks noChangeAspect="1" noChangeArrowheads="1"/>
          </p:cNvPicPr>
          <p:nvPr/>
        </p:nvPicPr>
        <p:blipFill>
          <a:blip r:embed="rId3" cstate="print"/>
          <a:srcRect/>
          <a:stretch>
            <a:fillRect/>
          </a:stretch>
        </p:blipFill>
        <p:spPr bwMode="auto">
          <a:xfrm>
            <a:off x="314055" y="947025"/>
            <a:ext cx="4214842" cy="3161131"/>
          </a:xfrm>
          <a:prstGeom prst="rect">
            <a:avLst/>
          </a:prstGeom>
          <a:noFill/>
        </p:spPr>
      </p:pic>
      <p:sp>
        <p:nvSpPr>
          <p:cNvPr id="18" name="CaixaDeTexto 17"/>
          <p:cNvSpPr txBox="1"/>
          <p:nvPr/>
        </p:nvSpPr>
        <p:spPr>
          <a:xfrm>
            <a:off x="285496" y="4355667"/>
            <a:ext cx="4214842" cy="400110"/>
          </a:xfrm>
          <a:prstGeom prst="rect">
            <a:avLst/>
          </a:prstGeom>
          <a:noFill/>
        </p:spPr>
        <p:txBody>
          <a:bodyPr wrap="square" rtlCol="0">
            <a:spAutoFit/>
          </a:bodyPr>
          <a:lstStyle/>
          <a:p>
            <a:r>
              <a:rPr lang="pt-BR" sz="1000" dirty="0"/>
              <a:t>Imagem: Manuel Bandeira, estátua às margens do Capibaribe, em Recife / </a:t>
            </a:r>
            <a:r>
              <a:rPr lang="pt-BR" sz="1000" dirty="0" err="1"/>
              <a:t>marcusrg</a:t>
            </a:r>
            <a:r>
              <a:rPr lang="pt-BR" sz="1000" dirty="0"/>
              <a:t> / </a:t>
            </a:r>
            <a:r>
              <a:rPr lang="en-US" sz="1000" i="1" dirty="0"/>
              <a:t>Creative Commons Attribution 2.0 Generic</a:t>
            </a:r>
            <a:endParaRPr lang="pt-BR" sz="1000" i="1" dirty="0"/>
          </a:p>
        </p:txBody>
      </p:sp>
      <p:pic>
        <p:nvPicPr>
          <p:cNvPr id="13" name="Imagem 12">
            <a:extLst>
              <a:ext uri="{FF2B5EF4-FFF2-40B4-BE49-F238E27FC236}">
                <a16:creationId xmlns:a16="http://schemas.microsoft.com/office/drawing/2014/main" id="{D6122BD0-1DE9-41E9-AE06-65E7C16D021D}"/>
              </a:ext>
            </a:extLst>
          </p:cNvPr>
          <p:cNvPicPr>
            <a:picLocks noChangeAspect="1"/>
          </p:cNvPicPr>
          <p:nvPr/>
        </p:nvPicPr>
        <p:blipFill>
          <a:blip r:embed="rId4"/>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ixaDeTexto 3"/>
          <p:cNvSpPr txBox="1">
            <a:spLocks noChangeArrowheads="1"/>
          </p:cNvSpPr>
          <p:nvPr/>
        </p:nvSpPr>
        <p:spPr bwMode="auto">
          <a:xfrm>
            <a:off x="1703388" y="115889"/>
            <a:ext cx="5760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21507" name="CaixaDeTexto 9"/>
          <p:cNvSpPr txBox="1">
            <a:spLocks noChangeArrowheads="1"/>
          </p:cNvSpPr>
          <p:nvPr/>
        </p:nvSpPr>
        <p:spPr bwMode="auto">
          <a:xfrm>
            <a:off x="2279651" y="11255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21508"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21509" name="CaixaDeTexto 8"/>
          <p:cNvSpPr txBox="1">
            <a:spLocks noChangeArrowheads="1"/>
          </p:cNvSpPr>
          <p:nvPr/>
        </p:nvSpPr>
        <p:spPr bwMode="auto">
          <a:xfrm>
            <a:off x="2351088" y="1012825"/>
            <a:ext cx="73453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21510" name="CaixaDeTexto 9"/>
          <p:cNvSpPr txBox="1">
            <a:spLocks noChangeArrowheads="1"/>
          </p:cNvSpPr>
          <p:nvPr/>
        </p:nvSpPr>
        <p:spPr bwMode="auto">
          <a:xfrm>
            <a:off x="2495550" y="177323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21511" name="CaixaDeTexto 12"/>
          <p:cNvSpPr txBox="1">
            <a:spLocks noChangeArrowheads="1"/>
          </p:cNvSpPr>
          <p:nvPr/>
        </p:nvSpPr>
        <p:spPr bwMode="auto">
          <a:xfrm>
            <a:off x="2855914" y="1303338"/>
            <a:ext cx="6624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i="1"/>
          </a:p>
          <a:p>
            <a:pPr algn="ctr" eaLnBrk="1" hangingPunct="1"/>
            <a:endParaRPr lang="pt-BR" sz="2400"/>
          </a:p>
        </p:txBody>
      </p:sp>
      <p:graphicFrame>
        <p:nvGraphicFramePr>
          <p:cNvPr id="12" name="Diagrama 11"/>
          <p:cNvGraphicFramePr/>
          <p:nvPr>
            <p:extLst>
              <p:ext uri="{D42A27DB-BD31-4B8C-83A1-F6EECF244321}">
                <p14:modId xmlns:p14="http://schemas.microsoft.com/office/powerpoint/2010/main" val="1192816058"/>
              </p:ext>
            </p:extLst>
          </p:nvPr>
        </p:nvGraphicFramePr>
        <p:xfrm>
          <a:off x="587622" y="1519188"/>
          <a:ext cx="8357595" cy="335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13" name="CaixaDeTexto 12"/>
          <p:cNvSpPr txBox="1">
            <a:spLocks noChangeArrowheads="1"/>
          </p:cNvSpPr>
          <p:nvPr/>
        </p:nvSpPr>
        <p:spPr bwMode="auto">
          <a:xfrm>
            <a:off x="0" y="342927"/>
            <a:ext cx="9107434" cy="830997"/>
          </a:xfrm>
          <a:prstGeom prst="rect">
            <a:avLst/>
          </a:prstGeom>
          <a:solidFill>
            <a:schemeClr val="accent6">
              <a:lumMod val="40000"/>
              <a:lumOff val="6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2400" b="1" i="1" dirty="0">
                <a:solidFill>
                  <a:srgbClr val="002060"/>
                </a:solidFill>
              </a:rPr>
              <a:t>O que acontecerá com o </a:t>
            </a:r>
            <a:r>
              <a:rPr lang="pt-BR" sz="2400" b="1" i="1" u="sng" dirty="0">
                <a:solidFill>
                  <a:srgbClr val="002060"/>
                </a:solidFill>
              </a:rPr>
              <a:t>verbo</a:t>
            </a:r>
            <a:r>
              <a:rPr lang="pt-BR" sz="2400" b="1" i="1" dirty="0">
                <a:solidFill>
                  <a:srgbClr val="002060"/>
                </a:solidFill>
              </a:rPr>
              <a:t>, caso o sujeito seja composto com pessoas gramaticais misturadas e diferentes?</a:t>
            </a:r>
            <a:endParaRPr lang="pt-BR" sz="2400" b="1" i="1" u="sng" dirty="0">
              <a:solidFill>
                <a:srgbClr val="002060"/>
              </a:solidFill>
            </a:endParaRPr>
          </a:p>
        </p:txBody>
      </p:sp>
      <p:sp>
        <p:nvSpPr>
          <p:cNvPr id="10" name="Retângulo de cantos arredondados 9"/>
          <p:cNvSpPr/>
          <p:nvPr/>
        </p:nvSpPr>
        <p:spPr>
          <a:xfrm>
            <a:off x="468352" y="4953843"/>
            <a:ext cx="9719324" cy="769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t>Obs. : no segundo  caso , o verbo pode aparecer na 3ª pessoa do plural .</a:t>
            </a:r>
          </a:p>
        </p:txBody>
      </p:sp>
      <p:pic>
        <p:nvPicPr>
          <p:cNvPr id="11" name="Imagem 10">
            <a:extLst>
              <a:ext uri="{FF2B5EF4-FFF2-40B4-BE49-F238E27FC236}">
                <a16:creationId xmlns:a16="http://schemas.microsoft.com/office/drawing/2014/main" id="{B01A05B4-329B-4250-9871-25D1FA87C112}"/>
              </a:ext>
            </a:extLst>
          </p:cNvPr>
          <p:cNvPicPr>
            <a:picLocks noChangeAspect="1"/>
          </p:cNvPicPr>
          <p:nvPr/>
        </p:nvPicPr>
        <p:blipFill>
          <a:blip r:embed="rId8"/>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ixaDeTexto 3"/>
          <p:cNvSpPr txBox="1">
            <a:spLocks noChangeArrowheads="1"/>
          </p:cNvSpPr>
          <p:nvPr/>
        </p:nvSpPr>
        <p:spPr bwMode="auto">
          <a:xfrm>
            <a:off x="1703388" y="115889"/>
            <a:ext cx="5904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20483" name="CaixaDeTexto 9"/>
          <p:cNvSpPr txBox="1">
            <a:spLocks noChangeArrowheads="1"/>
          </p:cNvSpPr>
          <p:nvPr/>
        </p:nvSpPr>
        <p:spPr bwMode="auto">
          <a:xfrm>
            <a:off x="2279651" y="11255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20484"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20486" name="CaixaDeTexto 9"/>
          <p:cNvSpPr txBox="1">
            <a:spLocks noChangeArrowheads="1"/>
          </p:cNvSpPr>
          <p:nvPr/>
        </p:nvSpPr>
        <p:spPr bwMode="auto">
          <a:xfrm>
            <a:off x="2495550" y="177323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20487" name="CaixaDeTexto 12"/>
          <p:cNvSpPr txBox="1">
            <a:spLocks noChangeArrowheads="1"/>
          </p:cNvSpPr>
          <p:nvPr/>
        </p:nvSpPr>
        <p:spPr bwMode="auto">
          <a:xfrm>
            <a:off x="2855914" y="1303338"/>
            <a:ext cx="6624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i="1"/>
          </a:p>
          <a:p>
            <a:pPr algn="ctr" eaLnBrk="1" hangingPunct="1"/>
            <a:endParaRPr lang="pt-BR" sz="2400"/>
          </a:p>
        </p:txBody>
      </p:sp>
      <p:graphicFrame>
        <p:nvGraphicFramePr>
          <p:cNvPr id="12" name="Diagrama 11"/>
          <p:cNvGraphicFramePr/>
          <p:nvPr>
            <p:extLst>
              <p:ext uri="{D42A27DB-BD31-4B8C-83A1-F6EECF244321}">
                <p14:modId xmlns:p14="http://schemas.microsoft.com/office/powerpoint/2010/main" val="1584586466"/>
              </p:ext>
            </p:extLst>
          </p:nvPr>
        </p:nvGraphicFramePr>
        <p:xfrm>
          <a:off x="516187" y="2133600"/>
          <a:ext cx="874846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9" name="CaixaDeTexto 12"/>
          <p:cNvSpPr txBox="1">
            <a:spLocks noChangeArrowheads="1"/>
          </p:cNvSpPr>
          <p:nvPr/>
        </p:nvSpPr>
        <p:spPr bwMode="auto">
          <a:xfrm>
            <a:off x="0" y="451555"/>
            <a:ext cx="9316278" cy="1200329"/>
          </a:xfrm>
          <a:prstGeom prst="rect">
            <a:avLst/>
          </a:prstGeom>
          <a:solidFill>
            <a:schemeClr val="accent6">
              <a:lumMod val="40000"/>
              <a:lumOff val="6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2400" dirty="0"/>
              <a:t>Exemplificaremos outros casos de sujeito composto,agora com pessoas gramaticais diferentes:</a:t>
            </a:r>
          </a:p>
          <a:p>
            <a:pPr algn="ctr" eaLnBrk="1" hangingPunct="1"/>
            <a:r>
              <a:rPr lang="pt-BR" sz="2400" i="1" dirty="0">
                <a:solidFill>
                  <a:srgbClr val="002060"/>
                </a:solidFill>
              </a:rPr>
              <a:t>Mas, antes disso, vamos recordar o que é uma pessoa gramatical?</a:t>
            </a:r>
          </a:p>
        </p:txBody>
      </p:sp>
      <p:pic>
        <p:nvPicPr>
          <p:cNvPr id="10" name="Imagem 9">
            <a:extLst>
              <a:ext uri="{FF2B5EF4-FFF2-40B4-BE49-F238E27FC236}">
                <a16:creationId xmlns:a16="http://schemas.microsoft.com/office/drawing/2014/main" id="{57C5FE5D-3746-4BB8-8F61-77F9EAFA2BAA}"/>
              </a:ext>
            </a:extLst>
          </p:cNvPr>
          <p:cNvPicPr>
            <a:picLocks noChangeAspect="1"/>
          </p:cNvPicPr>
          <p:nvPr/>
        </p:nvPicPr>
        <p:blipFill>
          <a:blip r:embed="rId8"/>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3"/>
          <p:cNvSpPr txBox="1">
            <a:spLocks noChangeArrowheads="1"/>
          </p:cNvSpPr>
          <p:nvPr/>
        </p:nvSpPr>
        <p:spPr bwMode="auto">
          <a:xfrm>
            <a:off x="1703388" y="115889"/>
            <a:ext cx="56167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16387" name="CaixaDeTexto 9"/>
          <p:cNvSpPr txBox="1">
            <a:spLocks noChangeArrowheads="1"/>
          </p:cNvSpPr>
          <p:nvPr/>
        </p:nvSpPr>
        <p:spPr bwMode="auto">
          <a:xfrm>
            <a:off x="2279651" y="11255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16388"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16389" name="CaixaDeTexto 8"/>
          <p:cNvSpPr txBox="1">
            <a:spLocks noChangeArrowheads="1"/>
          </p:cNvSpPr>
          <p:nvPr/>
        </p:nvSpPr>
        <p:spPr bwMode="auto">
          <a:xfrm>
            <a:off x="2495551" y="1012825"/>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16390" name="CaixaDeTexto 9"/>
          <p:cNvSpPr txBox="1">
            <a:spLocks noChangeArrowheads="1"/>
          </p:cNvSpPr>
          <p:nvPr/>
        </p:nvSpPr>
        <p:spPr bwMode="auto">
          <a:xfrm>
            <a:off x="2495550" y="198903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16391" name="CaixaDeTexto 12"/>
          <p:cNvSpPr txBox="1">
            <a:spLocks noChangeArrowheads="1"/>
          </p:cNvSpPr>
          <p:nvPr/>
        </p:nvSpPr>
        <p:spPr bwMode="auto">
          <a:xfrm>
            <a:off x="1657937" y="4058205"/>
            <a:ext cx="8660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t-BR" sz="2400" dirty="0"/>
              <a:t>Sabe-se que se ouve, em alguns momentos, construções desse tipo. Mas é importante ter cuidado e lembrar que, mesmo na língua falada, devem-se evitar esses “deslizes” e nunca usá-los em registros formais.</a:t>
            </a:r>
          </a:p>
        </p:txBody>
      </p:sp>
      <p:sp>
        <p:nvSpPr>
          <p:cNvPr id="3" name="Retângulo 2"/>
          <p:cNvSpPr/>
          <p:nvPr/>
        </p:nvSpPr>
        <p:spPr>
          <a:xfrm>
            <a:off x="0" y="1065432"/>
            <a:ext cx="9144000" cy="7540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Fluxograma: Armazenamento de acesso sequencial 4"/>
          <p:cNvSpPr/>
          <p:nvPr/>
        </p:nvSpPr>
        <p:spPr>
          <a:xfrm>
            <a:off x="1595439" y="2173189"/>
            <a:ext cx="2916237" cy="1544637"/>
          </a:xfrm>
          <a:prstGeom prst="flowChartMagneticTap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5" name="Fluxograma: Armazenamento de acesso sequencial 14"/>
          <p:cNvSpPr/>
          <p:nvPr/>
        </p:nvSpPr>
        <p:spPr>
          <a:xfrm>
            <a:off x="4656138" y="2246213"/>
            <a:ext cx="2843212" cy="1471612"/>
          </a:xfrm>
          <a:prstGeom prst="flowChartMagneticTa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Fluxograma: Armazenamento de acesso sequencial 15"/>
          <p:cNvSpPr/>
          <p:nvPr/>
        </p:nvSpPr>
        <p:spPr>
          <a:xfrm>
            <a:off x="7680325" y="2319239"/>
            <a:ext cx="2916238" cy="1398587"/>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 name="Retângulo 1"/>
          <p:cNvSpPr/>
          <p:nvPr/>
        </p:nvSpPr>
        <p:spPr>
          <a:xfrm>
            <a:off x="1864770" y="2760840"/>
            <a:ext cx="2199833" cy="369332"/>
          </a:xfrm>
          <a:prstGeom prst="rect">
            <a:avLst/>
          </a:prstGeom>
        </p:spPr>
        <p:txBody>
          <a:bodyPr wrap="none">
            <a:spAutoFit/>
          </a:bodyPr>
          <a:lstStyle/>
          <a:p>
            <a:pPr eaLnBrk="1" hangingPunct="1"/>
            <a:r>
              <a:rPr lang="pt-BR" i="1" dirty="0">
                <a:solidFill>
                  <a:schemeClr val="bg1"/>
                </a:solidFill>
              </a:rPr>
              <a:t>“Hoje nós vai à feira”.</a:t>
            </a:r>
          </a:p>
        </p:txBody>
      </p:sp>
      <p:sp>
        <p:nvSpPr>
          <p:cNvPr id="4" name="Retângulo 3"/>
          <p:cNvSpPr/>
          <p:nvPr/>
        </p:nvSpPr>
        <p:spPr>
          <a:xfrm>
            <a:off x="4908193" y="2760840"/>
            <a:ext cx="2168414" cy="369332"/>
          </a:xfrm>
          <a:prstGeom prst="rect">
            <a:avLst/>
          </a:prstGeom>
        </p:spPr>
        <p:txBody>
          <a:bodyPr wrap="none">
            <a:spAutoFit/>
          </a:bodyPr>
          <a:lstStyle/>
          <a:p>
            <a:pPr eaLnBrk="1" hangingPunct="1"/>
            <a:r>
              <a:rPr lang="pt-BR" i="1" dirty="0"/>
              <a:t>“ Nós fez o trabalho”.</a:t>
            </a:r>
          </a:p>
        </p:txBody>
      </p:sp>
      <p:sp>
        <p:nvSpPr>
          <p:cNvPr id="6" name="Retângulo 5"/>
          <p:cNvSpPr/>
          <p:nvPr/>
        </p:nvSpPr>
        <p:spPr>
          <a:xfrm>
            <a:off x="7733828" y="2833865"/>
            <a:ext cx="2598660" cy="369332"/>
          </a:xfrm>
          <a:prstGeom prst="rect">
            <a:avLst/>
          </a:prstGeom>
        </p:spPr>
        <p:txBody>
          <a:bodyPr wrap="none">
            <a:spAutoFit/>
          </a:bodyPr>
          <a:lstStyle/>
          <a:p>
            <a:pPr eaLnBrk="1" hangingPunct="1"/>
            <a:r>
              <a:rPr lang="pt-BR" i="1" dirty="0">
                <a:solidFill>
                  <a:schemeClr val="bg1"/>
                </a:solidFill>
              </a:rPr>
              <a:t>“ A gente estamos aqui...”</a:t>
            </a:r>
          </a:p>
        </p:txBody>
      </p:sp>
      <p:sp>
        <p:nvSpPr>
          <p:cNvPr id="7" name="Retângulo 6"/>
          <p:cNvSpPr/>
          <p:nvPr/>
        </p:nvSpPr>
        <p:spPr>
          <a:xfrm>
            <a:off x="653513" y="1230135"/>
            <a:ext cx="5334537" cy="461665"/>
          </a:xfrm>
          <a:prstGeom prst="rect">
            <a:avLst/>
          </a:prstGeom>
        </p:spPr>
        <p:txBody>
          <a:bodyPr wrap="none">
            <a:spAutoFit/>
          </a:bodyPr>
          <a:lstStyle/>
          <a:p>
            <a:r>
              <a:rPr lang="pt-BR" sz="2400" dirty="0">
                <a:solidFill>
                  <a:schemeClr val="bg1"/>
                </a:solidFill>
              </a:rPr>
              <a:t> Em registros formais, não devemos falar:</a:t>
            </a:r>
            <a:endParaRPr lang="pt-BR" sz="2400" dirty="0"/>
          </a:p>
        </p:txBody>
      </p:sp>
      <p:pic>
        <p:nvPicPr>
          <p:cNvPr id="17" name="Imagem 16">
            <a:extLst>
              <a:ext uri="{FF2B5EF4-FFF2-40B4-BE49-F238E27FC236}">
                <a16:creationId xmlns:a16="http://schemas.microsoft.com/office/drawing/2014/main" id="{2DBA5090-74D3-4123-B478-27670D3B720C}"/>
              </a:ext>
            </a:extLst>
          </p:cNvPr>
          <p:cNvPicPr>
            <a:picLocks noChangeAspect="1"/>
          </p:cNvPicPr>
          <p:nvPr/>
        </p:nvPicPr>
        <p:blipFill>
          <a:blip r:embed="rId3"/>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ixaDeTexto 3"/>
          <p:cNvSpPr txBox="1">
            <a:spLocks noChangeArrowheads="1"/>
          </p:cNvSpPr>
          <p:nvPr/>
        </p:nvSpPr>
        <p:spPr bwMode="auto">
          <a:xfrm>
            <a:off x="1700294" y="49298"/>
            <a:ext cx="56167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17411" name="CaixaDeTexto 9"/>
          <p:cNvSpPr txBox="1">
            <a:spLocks noChangeArrowheads="1"/>
          </p:cNvSpPr>
          <p:nvPr/>
        </p:nvSpPr>
        <p:spPr bwMode="auto">
          <a:xfrm>
            <a:off x="2279651" y="11255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17412"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17413" name="CaixaDeTexto 8"/>
          <p:cNvSpPr txBox="1">
            <a:spLocks noChangeArrowheads="1"/>
          </p:cNvSpPr>
          <p:nvPr/>
        </p:nvSpPr>
        <p:spPr bwMode="auto">
          <a:xfrm>
            <a:off x="2495551" y="1012825"/>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17414" name="CaixaDeTexto 9"/>
          <p:cNvSpPr txBox="1">
            <a:spLocks noChangeArrowheads="1"/>
          </p:cNvSpPr>
          <p:nvPr/>
        </p:nvSpPr>
        <p:spPr bwMode="auto">
          <a:xfrm>
            <a:off x="2495550" y="177323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17415" name="CaixaDeTexto 2"/>
          <p:cNvSpPr txBox="1">
            <a:spLocks noChangeArrowheads="1"/>
          </p:cNvSpPr>
          <p:nvPr/>
        </p:nvSpPr>
        <p:spPr bwMode="auto">
          <a:xfrm>
            <a:off x="3287714" y="4910139"/>
            <a:ext cx="6192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p:txBody>
      </p:sp>
      <p:sp>
        <p:nvSpPr>
          <p:cNvPr id="17417" name="CaixaDeTexto 4"/>
          <p:cNvSpPr txBox="1">
            <a:spLocks noChangeArrowheads="1"/>
          </p:cNvSpPr>
          <p:nvPr/>
        </p:nvSpPr>
        <p:spPr bwMode="auto">
          <a:xfrm>
            <a:off x="713030" y="2008198"/>
            <a:ext cx="106945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2400" dirty="0"/>
              <a:t>É importante observar que há relação entre o verbo e o sujeito.</a:t>
            </a:r>
          </a:p>
          <a:p>
            <a:pPr algn="ctr" eaLnBrk="1" hangingPunct="1"/>
            <a:endParaRPr lang="pt-BR" sz="2400" dirty="0"/>
          </a:p>
          <a:p>
            <a:pPr algn="ctr" eaLnBrk="1" hangingPunct="1"/>
            <a:r>
              <a:rPr lang="pt-BR" sz="2400" i="1" dirty="0"/>
              <a:t>Começaremos com o sujeito composto:</a:t>
            </a:r>
          </a:p>
          <a:p>
            <a:pPr algn="ctr" eaLnBrk="1" hangingPunct="1"/>
            <a:endParaRPr lang="pt-BR" sz="2400" dirty="0"/>
          </a:p>
          <a:p>
            <a:pPr algn="ctr" eaLnBrk="1" hangingPunct="1"/>
            <a:r>
              <a:rPr lang="pt-BR" i="1" dirty="0"/>
              <a:t>A posição do sujeito composto é importante: se ele vier </a:t>
            </a:r>
            <a:r>
              <a:rPr lang="pt-BR" i="1" u="sng" dirty="0"/>
              <a:t>antes do verbo </a:t>
            </a:r>
            <a:r>
              <a:rPr lang="pt-BR" i="1" dirty="0"/>
              <a:t>há um procedimento, </a:t>
            </a:r>
            <a:r>
              <a:rPr lang="pt-BR" i="1" u="sng" dirty="0"/>
              <a:t>depois do verbo</a:t>
            </a:r>
            <a:r>
              <a:rPr lang="pt-BR" i="1" dirty="0"/>
              <a:t>, um outro.</a:t>
            </a:r>
          </a:p>
          <a:p>
            <a:pPr algn="ctr" eaLnBrk="1" hangingPunct="1"/>
            <a:endParaRPr lang="pt-BR" i="1" dirty="0"/>
          </a:p>
        </p:txBody>
      </p:sp>
      <p:sp>
        <p:nvSpPr>
          <p:cNvPr id="17418" name="CaixaDeTexto 2"/>
          <p:cNvSpPr txBox="1">
            <a:spLocks noChangeArrowheads="1"/>
          </p:cNvSpPr>
          <p:nvPr/>
        </p:nvSpPr>
        <p:spPr bwMode="auto">
          <a:xfrm>
            <a:off x="1139825" y="4275515"/>
            <a:ext cx="98409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2400" b="1" dirty="0"/>
              <a:t>Veremos a seguir, alguns procedimentos os quais devemos adotar.</a:t>
            </a:r>
          </a:p>
          <a:p>
            <a:pPr algn="ctr" eaLnBrk="1" hangingPunct="1"/>
            <a:endParaRPr lang="pt-BR" sz="2400" b="1" dirty="0"/>
          </a:p>
          <a:p>
            <a:pPr algn="ctr" eaLnBrk="1" hangingPunct="1"/>
            <a:r>
              <a:rPr lang="pt-BR" sz="2400" b="1" dirty="0"/>
              <a:t>Vamos l</a:t>
            </a:r>
            <a:r>
              <a:rPr lang="pt-BR" sz="2400" dirty="0"/>
              <a:t>á?</a:t>
            </a:r>
          </a:p>
        </p:txBody>
      </p:sp>
      <p:sp>
        <p:nvSpPr>
          <p:cNvPr id="11" name="Rectangle 4">
            <a:extLst>
              <a:ext uri="{FF2B5EF4-FFF2-40B4-BE49-F238E27FC236}">
                <a16:creationId xmlns:a16="http://schemas.microsoft.com/office/drawing/2014/main" id="{489BB9AF-37D5-4E7F-8CC4-EEA38D3AA6F6}"/>
              </a:ext>
            </a:extLst>
          </p:cNvPr>
          <p:cNvSpPr/>
          <p:nvPr/>
        </p:nvSpPr>
        <p:spPr>
          <a:xfrm flipV="1">
            <a:off x="47364" y="7850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m 11">
            <a:extLst>
              <a:ext uri="{FF2B5EF4-FFF2-40B4-BE49-F238E27FC236}">
                <a16:creationId xmlns:a16="http://schemas.microsoft.com/office/drawing/2014/main" id="{E7AFE40E-A481-4EB1-AFD3-1A5D1D44254B}"/>
              </a:ext>
            </a:extLst>
          </p:cNvPr>
          <p:cNvPicPr>
            <a:picLocks noChangeAspect="1"/>
          </p:cNvPicPr>
          <p:nvPr/>
        </p:nvPicPr>
        <p:blipFill>
          <a:blip r:embed="rId3"/>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3"/>
          <p:cNvSpPr txBox="1">
            <a:spLocks noChangeArrowheads="1"/>
          </p:cNvSpPr>
          <p:nvPr/>
        </p:nvSpPr>
        <p:spPr bwMode="auto">
          <a:xfrm>
            <a:off x="1703388" y="115889"/>
            <a:ext cx="5760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18435" name="CaixaDeTexto 9"/>
          <p:cNvSpPr txBox="1">
            <a:spLocks noChangeArrowheads="1"/>
          </p:cNvSpPr>
          <p:nvPr/>
        </p:nvSpPr>
        <p:spPr bwMode="auto">
          <a:xfrm>
            <a:off x="2279651" y="1269554"/>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18436" name="CaixaDeTexto 6"/>
          <p:cNvSpPr txBox="1">
            <a:spLocks noChangeArrowheads="1"/>
          </p:cNvSpPr>
          <p:nvPr/>
        </p:nvSpPr>
        <p:spPr bwMode="auto">
          <a:xfrm>
            <a:off x="3000376" y="1196529"/>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18437" name="CaixaDeTexto 8"/>
          <p:cNvSpPr txBox="1">
            <a:spLocks noChangeArrowheads="1"/>
          </p:cNvSpPr>
          <p:nvPr/>
        </p:nvSpPr>
        <p:spPr bwMode="auto">
          <a:xfrm>
            <a:off x="2495551" y="1156841"/>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18438" name="CaixaDeTexto 9"/>
          <p:cNvSpPr txBox="1">
            <a:spLocks noChangeArrowheads="1"/>
          </p:cNvSpPr>
          <p:nvPr/>
        </p:nvSpPr>
        <p:spPr bwMode="auto">
          <a:xfrm>
            <a:off x="2495550" y="1917254"/>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18439" name="CaixaDeTexto 12"/>
          <p:cNvSpPr txBox="1">
            <a:spLocks noChangeArrowheads="1"/>
          </p:cNvSpPr>
          <p:nvPr/>
        </p:nvSpPr>
        <p:spPr bwMode="auto">
          <a:xfrm>
            <a:off x="2855914" y="1269554"/>
            <a:ext cx="6624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i="1"/>
          </a:p>
          <a:p>
            <a:pPr algn="ctr" eaLnBrk="1" hangingPunct="1"/>
            <a:endParaRPr lang="pt-BR" sz="2400"/>
          </a:p>
        </p:txBody>
      </p:sp>
      <p:graphicFrame>
        <p:nvGraphicFramePr>
          <p:cNvPr id="11" name="Diagrama 10"/>
          <p:cNvGraphicFramePr/>
          <p:nvPr>
            <p:extLst>
              <p:ext uri="{D42A27DB-BD31-4B8C-83A1-F6EECF244321}">
                <p14:modId xmlns:p14="http://schemas.microsoft.com/office/powerpoint/2010/main" val="1518365110"/>
              </p:ext>
            </p:extLst>
          </p:nvPr>
        </p:nvGraphicFramePr>
        <p:xfrm>
          <a:off x="776630" y="1270143"/>
          <a:ext cx="7956551" cy="5075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4">
            <a:extLst>
              <a:ext uri="{FF2B5EF4-FFF2-40B4-BE49-F238E27FC236}">
                <a16:creationId xmlns:a16="http://schemas.microsoft.com/office/drawing/2014/main" id="{724E47C6-81AD-4F15-AAE1-A6789BAB22C4}"/>
              </a:ext>
            </a:extLst>
          </p:cNvPr>
          <p:cNvSpPr/>
          <p:nvPr/>
        </p:nvSpPr>
        <p:spPr>
          <a:xfrm flipV="1">
            <a:off x="0" y="748538"/>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a:extLst>
              <a:ext uri="{FF2B5EF4-FFF2-40B4-BE49-F238E27FC236}">
                <a16:creationId xmlns:a16="http://schemas.microsoft.com/office/drawing/2014/main" id="{ED250A16-EC5E-4F59-8315-F712D6714FEB}"/>
              </a:ext>
            </a:extLst>
          </p:cNvPr>
          <p:cNvPicPr>
            <a:picLocks noChangeAspect="1"/>
          </p:cNvPicPr>
          <p:nvPr/>
        </p:nvPicPr>
        <p:blipFill>
          <a:blip r:embed="rId8"/>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ixaDeTexto 3"/>
          <p:cNvSpPr txBox="1">
            <a:spLocks noChangeArrowheads="1"/>
          </p:cNvSpPr>
          <p:nvPr/>
        </p:nvSpPr>
        <p:spPr bwMode="auto">
          <a:xfrm>
            <a:off x="1703388" y="115889"/>
            <a:ext cx="5976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19459" name="CaixaDeTexto 9"/>
          <p:cNvSpPr txBox="1">
            <a:spLocks noChangeArrowheads="1"/>
          </p:cNvSpPr>
          <p:nvPr/>
        </p:nvSpPr>
        <p:spPr bwMode="auto">
          <a:xfrm>
            <a:off x="2279651" y="11255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19460"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19461" name="CaixaDeTexto 8"/>
          <p:cNvSpPr txBox="1">
            <a:spLocks noChangeArrowheads="1"/>
          </p:cNvSpPr>
          <p:nvPr/>
        </p:nvSpPr>
        <p:spPr bwMode="auto">
          <a:xfrm>
            <a:off x="2495551" y="1012825"/>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19462" name="CaixaDeTexto 9"/>
          <p:cNvSpPr txBox="1">
            <a:spLocks noChangeArrowheads="1"/>
          </p:cNvSpPr>
          <p:nvPr/>
        </p:nvSpPr>
        <p:spPr bwMode="auto">
          <a:xfrm>
            <a:off x="2495550" y="177323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19463" name="CaixaDeTexto 12"/>
          <p:cNvSpPr txBox="1">
            <a:spLocks noChangeArrowheads="1"/>
          </p:cNvSpPr>
          <p:nvPr/>
        </p:nvSpPr>
        <p:spPr bwMode="auto">
          <a:xfrm>
            <a:off x="2855914" y="1125538"/>
            <a:ext cx="6624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i="1"/>
          </a:p>
          <a:p>
            <a:pPr algn="ctr" eaLnBrk="1" hangingPunct="1"/>
            <a:endParaRPr lang="pt-BR" sz="2400"/>
          </a:p>
        </p:txBody>
      </p:sp>
      <p:graphicFrame>
        <p:nvGraphicFramePr>
          <p:cNvPr id="11" name="Diagrama 10"/>
          <p:cNvGraphicFramePr/>
          <p:nvPr>
            <p:extLst>
              <p:ext uri="{D42A27DB-BD31-4B8C-83A1-F6EECF244321}">
                <p14:modId xmlns:p14="http://schemas.microsoft.com/office/powerpoint/2010/main" val="487624301"/>
              </p:ext>
            </p:extLst>
          </p:nvPr>
        </p:nvGraphicFramePr>
        <p:xfrm>
          <a:off x="587101" y="762219"/>
          <a:ext cx="8316914" cy="5469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5" name="CaixaDeTexto 11"/>
          <p:cNvSpPr txBox="1">
            <a:spLocks noChangeArrowheads="1"/>
          </p:cNvSpPr>
          <p:nvPr/>
        </p:nvSpPr>
        <p:spPr bwMode="auto">
          <a:xfrm>
            <a:off x="9118877" y="2132300"/>
            <a:ext cx="260384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2200" dirty="0"/>
              <a:t>Nesse caso, não haverá uma preferência de forma, dependerá da escolha do autor.O importante é saber que gramaticalmente as duas formas estão corretas.</a:t>
            </a:r>
          </a:p>
        </p:txBody>
      </p:sp>
      <p:pic>
        <p:nvPicPr>
          <p:cNvPr id="10" name="Imagem 9">
            <a:extLst>
              <a:ext uri="{FF2B5EF4-FFF2-40B4-BE49-F238E27FC236}">
                <a16:creationId xmlns:a16="http://schemas.microsoft.com/office/drawing/2014/main" id="{845B5400-6BD9-47B1-8FFD-90F1B39EF162}"/>
              </a:ext>
            </a:extLst>
          </p:cNvPr>
          <p:cNvPicPr>
            <a:picLocks noChangeAspect="1"/>
          </p:cNvPicPr>
          <p:nvPr/>
        </p:nvPicPr>
        <p:blipFill>
          <a:blip r:embed="rId8"/>
          <a:stretch>
            <a:fillRect/>
          </a:stretch>
        </p:blipFill>
        <p:spPr>
          <a:xfrm>
            <a:off x="9366391" y="138352"/>
            <a:ext cx="2603218" cy="1609483"/>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ixaDeTexto 3"/>
          <p:cNvSpPr txBox="1">
            <a:spLocks noChangeArrowheads="1"/>
          </p:cNvSpPr>
          <p:nvPr/>
        </p:nvSpPr>
        <p:spPr bwMode="auto">
          <a:xfrm>
            <a:off x="1703388" y="115889"/>
            <a:ext cx="5688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25603" name="CaixaDeTexto 9"/>
          <p:cNvSpPr txBox="1">
            <a:spLocks noChangeArrowheads="1"/>
          </p:cNvSpPr>
          <p:nvPr/>
        </p:nvSpPr>
        <p:spPr bwMode="auto">
          <a:xfrm>
            <a:off x="106294" y="439164"/>
            <a:ext cx="9269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25604" name="CaixaDeTexto 6"/>
          <p:cNvSpPr txBox="1">
            <a:spLocks noChangeArrowheads="1"/>
          </p:cNvSpPr>
          <p:nvPr/>
        </p:nvSpPr>
        <p:spPr bwMode="auto">
          <a:xfrm>
            <a:off x="827019" y="366139"/>
            <a:ext cx="7679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25605" name="CaixaDeTexto 9"/>
          <p:cNvSpPr txBox="1">
            <a:spLocks noChangeArrowheads="1"/>
          </p:cNvSpPr>
          <p:nvPr/>
        </p:nvSpPr>
        <p:spPr bwMode="auto">
          <a:xfrm>
            <a:off x="322192" y="1086864"/>
            <a:ext cx="8563261" cy="43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14" name="Texto explicativo em seta para baixo 13"/>
          <p:cNvSpPr/>
          <p:nvPr/>
        </p:nvSpPr>
        <p:spPr>
          <a:xfrm>
            <a:off x="322193" y="366140"/>
            <a:ext cx="8650840" cy="1545588"/>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dirty="0"/>
              <a:t>Quando o sujeito é representado pelo pronome relativo </a:t>
            </a:r>
            <a:r>
              <a:rPr lang="pt-BR" sz="2000" b="1" i="1" dirty="0"/>
              <a:t>que</a:t>
            </a:r>
            <a:r>
              <a:rPr lang="pt-BR" sz="2000" dirty="0"/>
              <a:t>, o verbo concorda com o antecedente do pronome.</a:t>
            </a:r>
          </a:p>
        </p:txBody>
      </p:sp>
      <p:sp>
        <p:nvSpPr>
          <p:cNvPr id="15" name="Retângulo de cantos arredondados 14"/>
          <p:cNvSpPr/>
          <p:nvPr/>
        </p:nvSpPr>
        <p:spPr>
          <a:xfrm>
            <a:off x="322193" y="1806001"/>
            <a:ext cx="8650840" cy="108966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a:t>Agora sou eu </a:t>
            </a:r>
            <a:r>
              <a:rPr lang="pt-BR" sz="2400" b="1" i="1" dirty="0"/>
              <a:t>que</a:t>
            </a:r>
            <a:r>
              <a:rPr lang="pt-BR" sz="2400" dirty="0"/>
              <a:t> </a:t>
            </a:r>
            <a:r>
              <a:rPr lang="pt-BR" sz="2400" b="1" dirty="0">
                <a:solidFill>
                  <a:schemeClr val="tx1"/>
                </a:solidFill>
              </a:rPr>
              <a:t>escolho</a:t>
            </a:r>
            <a:r>
              <a:rPr lang="pt-BR" sz="2400" dirty="0"/>
              <a:t> a programação da TV.</a:t>
            </a:r>
          </a:p>
        </p:txBody>
      </p:sp>
      <p:sp>
        <p:nvSpPr>
          <p:cNvPr id="16" name="Texto explicativo em seta para baixo 15"/>
          <p:cNvSpPr/>
          <p:nvPr/>
        </p:nvSpPr>
        <p:spPr>
          <a:xfrm>
            <a:off x="393632" y="2958527"/>
            <a:ext cx="8652786" cy="2014537"/>
          </a:xfrm>
          <a:prstGeom prst="downArrowCallout">
            <a:avLst/>
          </a:prstGeom>
          <a:solidFill>
            <a:srgbClr val="00206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 </a:t>
            </a:r>
            <a:r>
              <a:rPr lang="pt-BR" sz="2000" dirty="0"/>
              <a:t>Quando o sujeito for representado pelo pronome </a:t>
            </a:r>
            <a:r>
              <a:rPr lang="pt-BR" sz="2000" b="1" i="1" dirty="0">
                <a:solidFill>
                  <a:schemeClr val="bg1"/>
                </a:solidFill>
              </a:rPr>
              <a:t>quem</a:t>
            </a:r>
            <a:r>
              <a:rPr lang="pt-BR" sz="2000" dirty="0">
                <a:solidFill>
                  <a:schemeClr val="bg1"/>
                </a:solidFill>
              </a:rPr>
              <a:t>,</a:t>
            </a:r>
            <a:r>
              <a:rPr lang="pt-BR" sz="2000" dirty="0"/>
              <a:t> haverá duas possibilidades de concordância, ou o verbo irá pra 3ª pessoa do singular ou o verbo concorda com a pessoa que antecede do pronome. </a:t>
            </a:r>
          </a:p>
        </p:txBody>
      </p:sp>
      <p:sp>
        <p:nvSpPr>
          <p:cNvPr id="17" name="Retângulo de cantos arredondados 16"/>
          <p:cNvSpPr/>
          <p:nvPr/>
        </p:nvSpPr>
        <p:spPr>
          <a:xfrm>
            <a:off x="466657" y="5046089"/>
            <a:ext cx="8650839" cy="10896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a:t>Fui </a:t>
            </a:r>
            <a:r>
              <a:rPr lang="pt-BR" sz="2400" b="1" i="1" dirty="0"/>
              <a:t>eu </a:t>
            </a:r>
            <a:r>
              <a:rPr lang="pt-BR" sz="2400" b="1" i="1" dirty="0">
                <a:solidFill>
                  <a:schemeClr val="bg1"/>
                </a:solidFill>
              </a:rPr>
              <a:t>quem</a:t>
            </a:r>
            <a:r>
              <a:rPr lang="pt-BR" sz="2400" b="1" i="1" dirty="0"/>
              <a:t> </a:t>
            </a:r>
            <a:r>
              <a:rPr lang="pt-BR" sz="2000" b="1" i="1" dirty="0">
                <a:solidFill>
                  <a:srgbClr val="FFFF00"/>
                </a:solidFill>
                <a:latin typeface="Arial" pitchFamily="34" charset="0"/>
                <a:cs typeface="Arial" pitchFamily="34" charset="0"/>
              </a:rPr>
              <a:t>fez</a:t>
            </a:r>
            <a:r>
              <a:rPr lang="pt-BR" sz="2400" dirty="0">
                <a:solidFill>
                  <a:srgbClr val="FFFF00"/>
                </a:solidFill>
              </a:rPr>
              <a:t> </a:t>
            </a:r>
            <a:r>
              <a:rPr lang="pt-BR" sz="2400" dirty="0"/>
              <a:t>a festa.</a:t>
            </a:r>
          </a:p>
          <a:p>
            <a:pPr algn="ctr">
              <a:defRPr/>
            </a:pPr>
            <a:r>
              <a:rPr lang="pt-BR" sz="2400" dirty="0"/>
              <a:t>Fui eu </a:t>
            </a:r>
            <a:r>
              <a:rPr lang="pt-BR" sz="2400" b="1" i="1" dirty="0">
                <a:solidFill>
                  <a:schemeClr val="bg1"/>
                </a:solidFill>
              </a:rPr>
              <a:t>quem</a:t>
            </a:r>
            <a:r>
              <a:rPr lang="pt-BR" sz="2400" dirty="0"/>
              <a:t> </a:t>
            </a:r>
            <a:r>
              <a:rPr lang="pt-BR" sz="2400" b="1" i="1" dirty="0">
                <a:solidFill>
                  <a:srgbClr val="FFFF00"/>
                </a:solidFill>
              </a:rPr>
              <a:t>fiz</a:t>
            </a:r>
            <a:r>
              <a:rPr lang="pt-BR" sz="2400" dirty="0"/>
              <a:t> a festa.</a:t>
            </a:r>
          </a:p>
        </p:txBody>
      </p:sp>
      <p:pic>
        <p:nvPicPr>
          <p:cNvPr id="10" name="Imagem 9">
            <a:extLst>
              <a:ext uri="{FF2B5EF4-FFF2-40B4-BE49-F238E27FC236}">
                <a16:creationId xmlns:a16="http://schemas.microsoft.com/office/drawing/2014/main" id="{A663A4B8-913F-4E38-8C97-6A5D35D6CCF9}"/>
              </a:ext>
            </a:extLst>
          </p:cNvPr>
          <p:cNvPicPr>
            <a:picLocks noChangeAspect="1"/>
          </p:cNvPicPr>
          <p:nvPr/>
        </p:nvPicPr>
        <p:blipFill>
          <a:blip r:embed="rId3"/>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3"/>
          <p:cNvSpPr txBox="1">
            <a:spLocks noChangeArrowheads="1"/>
          </p:cNvSpPr>
          <p:nvPr/>
        </p:nvSpPr>
        <p:spPr bwMode="auto">
          <a:xfrm>
            <a:off x="1703388" y="115889"/>
            <a:ext cx="5760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pt-BR" b="1" dirty="0">
                <a:solidFill>
                  <a:schemeClr val="bg1"/>
                </a:solidFill>
                <a:latin typeface="Calibri" pitchFamily="34" charset="0"/>
              </a:rPr>
              <a:t>LÍNGUA PORTUGUESA,  8º Ano do Ensino Fundamental</a:t>
            </a:r>
          </a:p>
          <a:p>
            <a:r>
              <a:rPr lang="pt-BR" dirty="0">
                <a:solidFill>
                  <a:schemeClr val="bg1"/>
                </a:solidFill>
                <a:latin typeface="Calibri" pitchFamily="34" charset="0"/>
              </a:rPr>
              <a:t>Concordância  verbal</a:t>
            </a:r>
          </a:p>
        </p:txBody>
      </p:sp>
      <p:sp>
        <p:nvSpPr>
          <p:cNvPr id="26627" name="CaixaDeTexto 9"/>
          <p:cNvSpPr txBox="1">
            <a:spLocks noChangeArrowheads="1"/>
          </p:cNvSpPr>
          <p:nvPr/>
        </p:nvSpPr>
        <p:spPr bwMode="auto">
          <a:xfrm>
            <a:off x="2279651" y="1052513"/>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26628"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26629" name="CaixaDeTexto 8"/>
          <p:cNvSpPr txBox="1">
            <a:spLocks noChangeArrowheads="1"/>
          </p:cNvSpPr>
          <p:nvPr/>
        </p:nvSpPr>
        <p:spPr bwMode="auto">
          <a:xfrm>
            <a:off x="2638426" y="1146175"/>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26630" name="CaixaDeTexto 9"/>
          <p:cNvSpPr txBox="1">
            <a:spLocks noChangeArrowheads="1"/>
          </p:cNvSpPr>
          <p:nvPr/>
        </p:nvSpPr>
        <p:spPr bwMode="auto">
          <a:xfrm>
            <a:off x="2495550" y="177323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26631" name="CaixaDeTexto 8"/>
          <p:cNvSpPr txBox="1">
            <a:spLocks noChangeArrowheads="1"/>
          </p:cNvSpPr>
          <p:nvPr/>
        </p:nvSpPr>
        <p:spPr bwMode="auto">
          <a:xfrm>
            <a:off x="1951246" y="950238"/>
            <a:ext cx="9273346"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2200" b="1" dirty="0"/>
              <a:t>É correto dizer:</a:t>
            </a:r>
          </a:p>
          <a:p>
            <a:pPr eaLnBrk="1" hangingPunct="1"/>
            <a:endParaRPr lang="pt-BR" sz="2200" b="1" dirty="0"/>
          </a:p>
          <a:p>
            <a:pPr eaLnBrk="1" hangingPunct="1"/>
            <a:r>
              <a:rPr lang="pt-BR" sz="2200" i="1" dirty="0">
                <a:solidFill>
                  <a:srgbClr val="FF0000"/>
                </a:solidFill>
              </a:rPr>
              <a:t>Os Estados Unidos conseguiu aumentar as importações?</a:t>
            </a:r>
          </a:p>
          <a:p>
            <a:pPr eaLnBrk="1" hangingPunct="1"/>
            <a:r>
              <a:rPr lang="pt-BR" sz="2200" i="1" dirty="0">
                <a:solidFill>
                  <a:srgbClr val="FF0000"/>
                </a:solidFill>
              </a:rPr>
              <a:t>ou</a:t>
            </a:r>
          </a:p>
          <a:p>
            <a:pPr eaLnBrk="1" hangingPunct="1"/>
            <a:r>
              <a:rPr lang="pt-BR" sz="2200" i="1" dirty="0">
                <a:solidFill>
                  <a:srgbClr val="FF0000"/>
                </a:solidFill>
              </a:rPr>
              <a:t>Os Estados Unidos conseguiram aumentar as importações?</a:t>
            </a:r>
          </a:p>
          <a:p>
            <a:pPr eaLnBrk="1" hangingPunct="1"/>
            <a:endParaRPr lang="pt-BR" sz="2200" dirty="0"/>
          </a:p>
          <a:p>
            <a:pPr eaLnBrk="1" hangingPunct="1"/>
            <a:r>
              <a:rPr lang="pt-BR" sz="2200" b="1" dirty="0"/>
              <a:t>Sujeito representado por nome próprio no plural: </a:t>
            </a:r>
            <a:r>
              <a:rPr lang="pt-BR" sz="2200" i="1" u="sng" dirty="0"/>
              <a:t>Verbo no plural, se o nome próprio admitir artigo no plural.</a:t>
            </a:r>
          </a:p>
          <a:p>
            <a:pPr eaLnBrk="1" hangingPunct="1"/>
            <a:endParaRPr lang="pt-BR" sz="2200" i="1" u="sng" dirty="0"/>
          </a:p>
          <a:p>
            <a:pPr eaLnBrk="1" hangingPunct="1"/>
            <a:r>
              <a:rPr lang="pt-BR" sz="2200" dirty="0"/>
              <a:t>Portanto, a resposta a pergunta é: </a:t>
            </a:r>
            <a:r>
              <a:rPr lang="pt-BR" sz="2200" u="sng" dirty="0"/>
              <a:t>“ Os Estados Unidos conseguiram...”</a:t>
            </a:r>
          </a:p>
          <a:p>
            <a:pPr eaLnBrk="1" hangingPunct="1"/>
            <a:endParaRPr lang="pt-BR" sz="2200" u="sng" dirty="0"/>
          </a:p>
          <a:p>
            <a:pPr eaLnBrk="1" hangingPunct="1"/>
            <a:r>
              <a:rPr lang="pt-BR" sz="2200" dirty="0"/>
              <a:t>Caso não houvesse usado o artigo, diríamos “Estados Unidos conseguiu...”</a:t>
            </a:r>
          </a:p>
        </p:txBody>
      </p:sp>
      <p:pic>
        <p:nvPicPr>
          <p:cNvPr id="13" name="Picture 2" descr="File:Empire State Building all.jpg"/>
          <p:cNvPicPr>
            <a:picLocks noChangeAspect="1" noChangeArrowheads="1"/>
          </p:cNvPicPr>
          <p:nvPr/>
        </p:nvPicPr>
        <p:blipFill rotWithShape="1">
          <a:blip r:embed="rId3" cstate="print"/>
          <a:srcRect b="1191"/>
          <a:stretch/>
        </p:blipFill>
        <p:spPr bwMode="auto">
          <a:xfrm>
            <a:off x="0" y="0"/>
            <a:ext cx="1717553" cy="6213217"/>
          </a:xfrm>
          <a:prstGeom prst="rect">
            <a:avLst/>
          </a:prstGeom>
          <a:noFill/>
        </p:spPr>
      </p:pic>
      <p:pic>
        <p:nvPicPr>
          <p:cNvPr id="11" name="Imagem 10">
            <a:extLst>
              <a:ext uri="{FF2B5EF4-FFF2-40B4-BE49-F238E27FC236}">
                <a16:creationId xmlns:a16="http://schemas.microsoft.com/office/drawing/2014/main" id="{E14EC00F-AB99-46F0-AD99-18ECB40BA310}"/>
              </a:ext>
            </a:extLst>
          </p:cNvPr>
          <p:cNvPicPr>
            <a:picLocks noChangeAspect="1"/>
          </p:cNvPicPr>
          <p:nvPr/>
        </p:nvPicPr>
        <p:blipFill>
          <a:blip r:embed="rId4"/>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aixaDeTexto 9"/>
          <p:cNvSpPr txBox="1">
            <a:spLocks noChangeArrowheads="1"/>
          </p:cNvSpPr>
          <p:nvPr/>
        </p:nvSpPr>
        <p:spPr bwMode="auto">
          <a:xfrm>
            <a:off x="1179720" y="900251"/>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algn="ctr" eaLnBrk="1" hangingPunct="1"/>
            <a:r>
              <a:rPr lang="pt-BR"/>
              <a:t> </a:t>
            </a:r>
          </a:p>
        </p:txBody>
      </p:sp>
      <p:sp>
        <p:nvSpPr>
          <p:cNvPr id="28676" name="CaixaDeTexto 6"/>
          <p:cNvSpPr txBox="1">
            <a:spLocks noChangeArrowheads="1"/>
          </p:cNvSpPr>
          <p:nvPr/>
        </p:nvSpPr>
        <p:spPr bwMode="auto">
          <a:xfrm>
            <a:off x="1900445" y="827226"/>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a:p>
          <a:p>
            <a:pPr eaLnBrk="1" hangingPunct="1"/>
            <a:endParaRPr lang="pt-BR"/>
          </a:p>
        </p:txBody>
      </p:sp>
      <p:sp>
        <p:nvSpPr>
          <p:cNvPr id="28677" name="CaixaDeTexto 8"/>
          <p:cNvSpPr txBox="1">
            <a:spLocks noChangeArrowheads="1"/>
          </p:cNvSpPr>
          <p:nvPr/>
        </p:nvSpPr>
        <p:spPr bwMode="auto">
          <a:xfrm>
            <a:off x="1538495" y="920888"/>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pt-BR" sz="2400" b="1"/>
          </a:p>
          <a:p>
            <a:pPr algn="ctr" eaLnBrk="1" hangingPunct="1"/>
            <a:endParaRPr lang="pt-BR" sz="2000" b="1"/>
          </a:p>
        </p:txBody>
      </p:sp>
      <p:sp>
        <p:nvSpPr>
          <p:cNvPr id="28678" name="CaixaDeTexto 9"/>
          <p:cNvSpPr txBox="1">
            <a:spLocks noChangeArrowheads="1"/>
          </p:cNvSpPr>
          <p:nvPr/>
        </p:nvSpPr>
        <p:spPr bwMode="auto">
          <a:xfrm>
            <a:off x="1395619" y="1547951"/>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b="1" i="1">
              <a:solidFill>
                <a:srgbClr val="002060"/>
              </a:solidFill>
            </a:endParaRPr>
          </a:p>
        </p:txBody>
      </p:sp>
      <p:sp>
        <p:nvSpPr>
          <p:cNvPr id="28679" name="CaixaDeTexto 8"/>
          <p:cNvSpPr txBox="1">
            <a:spLocks noChangeArrowheads="1"/>
          </p:cNvSpPr>
          <p:nvPr/>
        </p:nvSpPr>
        <p:spPr bwMode="auto">
          <a:xfrm>
            <a:off x="1324182" y="364470"/>
            <a:ext cx="525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2400" b="1" dirty="0"/>
              <a:t>Concordância do verbo </a:t>
            </a:r>
            <a:r>
              <a:rPr lang="pt-BR" sz="2400" b="1" i="1" u="sng" dirty="0"/>
              <a:t>SER</a:t>
            </a:r>
          </a:p>
        </p:txBody>
      </p:sp>
      <p:sp>
        <p:nvSpPr>
          <p:cNvPr id="28680" name="CaixaDeTexto 10"/>
          <p:cNvSpPr txBox="1">
            <a:spLocks noChangeArrowheads="1"/>
          </p:cNvSpPr>
          <p:nvPr/>
        </p:nvSpPr>
        <p:spPr bwMode="auto">
          <a:xfrm>
            <a:off x="0" y="1131231"/>
            <a:ext cx="7345363" cy="830263"/>
          </a:xfrm>
          <a:prstGeom prst="rect">
            <a:avLst/>
          </a:prstGeom>
          <a:solidFill>
            <a:schemeClr val="bg2"/>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2400" dirty="0"/>
              <a:t>O verbo de ligação </a:t>
            </a:r>
            <a:r>
              <a:rPr lang="pt-BR" sz="2400" i="1" dirty="0"/>
              <a:t>SER</a:t>
            </a:r>
            <a:r>
              <a:rPr lang="pt-BR" sz="2400" dirty="0"/>
              <a:t> pode concordar com o sujeito ou predicativo:</a:t>
            </a:r>
          </a:p>
        </p:txBody>
      </p:sp>
      <p:graphicFrame>
        <p:nvGraphicFramePr>
          <p:cNvPr id="13" name="Diagrama 12"/>
          <p:cNvGraphicFramePr/>
          <p:nvPr>
            <p:extLst>
              <p:ext uri="{D42A27DB-BD31-4B8C-83A1-F6EECF244321}">
                <p14:modId xmlns:p14="http://schemas.microsoft.com/office/powerpoint/2010/main" val="1517518562"/>
              </p:ext>
            </p:extLst>
          </p:nvPr>
        </p:nvGraphicFramePr>
        <p:xfrm>
          <a:off x="617490" y="2771665"/>
          <a:ext cx="6072336" cy="296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m 9">
            <a:extLst>
              <a:ext uri="{FF2B5EF4-FFF2-40B4-BE49-F238E27FC236}">
                <a16:creationId xmlns:a16="http://schemas.microsoft.com/office/drawing/2014/main" id="{28A416AE-8ECC-47DC-9B29-79ABB5EF13BF}"/>
              </a:ext>
            </a:extLst>
          </p:cNvPr>
          <p:cNvPicPr>
            <a:picLocks noChangeAspect="1"/>
          </p:cNvPicPr>
          <p:nvPr/>
        </p:nvPicPr>
        <p:blipFill>
          <a:blip r:embed="rId8"/>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aixaDeTexto 9"/>
          <p:cNvSpPr txBox="1">
            <a:spLocks noChangeArrowheads="1"/>
          </p:cNvSpPr>
          <p:nvPr/>
        </p:nvSpPr>
        <p:spPr bwMode="auto">
          <a:xfrm>
            <a:off x="689390" y="1009649"/>
            <a:ext cx="75612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sz="2200"/>
          </a:p>
          <a:p>
            <a:pPr algn="ctr" eaLnBrk="1" hangingPunct="1"/>
            <a:r>
              <a:rPr lang="pt-BR" sz="2200"/>
              <a:t> </a:t>
            </a:r>
          </a:p>
        </p:txBody>
      </p:sp>
      <p:sp>
        <p:nvSpPr>
          <p:cNvPr id="29700" name="CaixaDeTexto 6"/>
          <p:cNvSpPr txBox="1">
            <a:spLocks noChangeArrowheads="1"/>
          </p:cNvSpPr>
          <p:nvPr/>
        </p:nvSpPr>
        <p:spPr bwMode="auto">
          <a:xfrm>
            <a:off x="1410115" y="936624"/>
            <a:ext cx="62642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t-BR" sz="2200"/>
          </a:p>
          <a:p>
            <a:pPr eaLnBrk="1" hangingPunct="1"/>
            <a:endParaRPr lang="pt-BR" sz="2200"/>
          </a:p>
        </p:txBody>
      </p:sp>
      <p:sp>
        <p:nvSpPr>
          <p:cNvPr id="29703" name="CaixaDeTexto 10"/>
          <p:cNvSpPr txBox="1">
            <a:spLocks noChangeArrowheads="1"/>
          </p:cNvSpPr>
          <p:nvPr/>
        </p:nvSpPr>
        <p:spPr bwMode="auto">
          <a:xfrm>
            <a:off x="-1" y="455651"/>
            <a:ext cx="8759687" cy="1107996"/>
          </a:xfrm>
          <a:prstGeom prst="rect">
            <a:avLst/>
          </a:prstGeom>
          <a:solidFill>
            <a:schemeClr val="bg2"/>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t-BR" sz="2200" dirty="0"/>
              <a:t>Haverá casos em que o sujeito ou o predicativo irá se referir a seres humanos ou constituídos por pronome pessoal, assim a concordância do verbo SER se faz com a pessoa gramatical.</a:t>
            </a:r>
          </a:p>
        </p:txBody>
      </p:sp>
      <p:graphicFrame>
        <p:nvGraphicFramePr>
          <p:cNvPr id="13" name="Diagrama 12"/>
          <p:cNvGraphicFramePr/>
          <p:nvPr>
            <p:extLst>
              <p:ext uri="{D42A27DB-BD31-4B8C-83A1-F6EECF244321}">
                <p14:modId xmlns:p14="http://schemas.microsoft.com/office/powerpoint/2010/main" val="882326930"/>
              </p:ext>
            </p:extLst>
          </p:nvPr>
        </p:nvGraphicFramePr>
        <p:xfrm>
          <a:off x="-1" y="2053428"/>
          <a:ext cx="8892210" cy="3867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m 8">
            <a:extLst>
              <a:ext uri="{FF2B5EF4-FFF2-40B4-BE49-F238E27FC236}">
                <a16:creationId xmlns:a16="http://schemas.microsoft.com/office/drawing/2014/main" id="{AAE8B328-243B-4C22-B451-23A30D7D71FF}"/>
              </a:ext>
            </a:extLst>
          </p:cNvPr>
          <p:cNvPicPr>
            <a:picLocks noChangeAspect="1"/>
          </p:cNvPicPr>
          <p:nvPr/>
        </p:nvPicPr>
        <p:blipFill>
          <a:blip r:embed="rId8"/>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sld>
</file>

<file path=ppt/theme/theme1.xml><?xml version="1.0" encoding="utf-8"?>
<a:theme xmlns:a="http://schemas.openxmlformats.org/drawingml/2006/main" name="Cover and End Slide Master">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6107</TotalTime>
  <Words>1867</Words>
  <Application>Microsoft Office PowerPoint</Application>
  <PresentationFormat>Widescreen</PresentationFormat>
  <Paragraphs>234</Paragraphs>
  <Slides>19</Slides>
  <Notes>18</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19</vt:i4>
      </vt:variant>
    </vt:vector>
  </HeadingPairs>
  <TitlesOfParts>
    <vt:vector size="26" baseType="lpstr">
      <vt:lpstr>Arial</vt:lpstr>
      <vt:lpstr>Arial Narrow</vt:lpstr>
      <vt:lpstr>Calibri</vt:lpstr>
      <vt:lpstr>Calibri Light</vt:lpstr>
      <vt:lpstr>Open Sans</vt:lpstr>
      <vt:lpstr>Tahoma</vt:lpstr>
      <vt:lpstr>Cover and End Slide Master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jonas santana</cp:lastModifiedBy>
  <cp:revision>195</cp:revision>
  <dcterms:created xsi:type="dcterms:W3CDTF">2020-01-20T05:08:25Z</dcterms:created>
  <dcterms:modified xsi:type="dcterms:W3CDTF">2020-12-14T12:42:44Z</dcterms:modified>
</cp:coreProperties>
</file>