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70" r:id="rId13"/>
    <p:sldId id="265" r:id="rId14"/>
    <p:sldId id="269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  <a:endParaRPr lang="pt-B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4.png"/><Relationship Id="rId18" Type="http://schemas.openxmlformats.org/officeDocument/2006/relationships/image" Target="../media/image3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Comunicação empresarial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</a:t>
            </a:r>
            <a:r>
              <a:rPr lang="pt-BR" dirty="0" err="1" smtClean="0"/>
              <a:t>Tábatha</a:t>
            </a:r>
            <a:r>
              <a:rPr lang="pt-BR" dirty="0" smtClean="0"/>
              <a:t> Oliveira</a:t>
            </a:r>
            <a:endParaRPr lang="pt-BR" dirty="0" smtClean="0"/>
          </a:p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10342" y="1214846"/>
            <a:ext cx="10110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200" dirty="0" smtClean="0"/>
              <a:t>- É </a:t>
            </a:r>
            <a:r>
              <a:rPr lang="pt-BR" sz="3200" dirty="0"/>
              <a:t>preciso estar mais próximo do público</a:t>
            </a:r>
            <a:r>
              <a:rPr lang="pt-BR" sz="3200" dirty="0" smtClean="0"/>
              <a:t>,</a:t>
            </a:r>
            <a:endParaRPr lang="pt-BR" sz="3200" dirty="0" smtClean="0"/>
          </a:p>
          <a:p>
            <a:pPr algn="just">
              <a:lnSpc>
                <a:spcPct val="150000"/>
              </a:lnSpc>
            </a:pPr>
            <a:r>
              <a:rPr lang="pt-BR" sz="3200" dirty="0" smtClean="0"/>
              <a:t>- Permitir </a:t>
            </a:r>
            <a:r>
              <a:rPr lang="pt-BR" sz="3200" dirty="0"/>
              <a:t>que ele tenha espaço no cotidiano da marca e, principalmente, </a:t>
            </a:r>
            <a:endParaRPr lang="pt-BR" sz="3200" dirty="0" smtClean="0"/>
          </a:p>
          <a:p>
            <a:pPr algn="just">
              <a:lnSpc>
                <a:spcPct val="150000"/>
              </a:lnSpc>
            </a:pPr>
            <a:r>
              <a:rPr lang="pt-BR" sz="3200" dirty="0" smtClean="0"/>
              <a:t>- Possibilitar interações humanizadas. </a:t>
            </a:r>
            <a:endParaRPr lang="pt-BR" sz="3200" dirty="0" smtClean="0"/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pt-BR" sz="3200" dirty="0" smtClean="0"/>
              <a:t>Tudo </a:t>
            </a:r>
            <a:r>
              <a:rPr lang="pt-BR" sz="3200" dirty="0"/>
              <a:t>isso, é claro, com o dinamismo e a agilidade que já é comum à era digital</a:t>
            </a:r>
            <a:r>
              <a:rPr lang="pt-BR" dirty="0" smtClean="0"/>
              <a:t>.</a:t>
            </a:r>
            <a:endParaRPr lang="pt-BR" dirty="0" smtClean="0"/>
          </a:p>
        </p:txBody>
      </p:sp>
      <p:sp>
        <p:nvSpPr>
          <p:cNvPr id="3" name="Retângulo 2"/>
          <p:cNvSpPr/>
          <p:nvPr/>
        </p:nvSpPr>
        <p:spPr>
          <a:xfrm>
            <a:off x="4700073" y="5856905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1417" y="2116184"/>
            <a:ext cx="9148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i="1" dirty="0"/>
              <a:t>N</a:t>
            </a:r>
            <a:r>
              <a:rPr lang="pt-BR" sz="3600" b="1" i="1" dirty="0" smtClean="0"/>
              <a:t>ão </a:t>
            </a:r>
            <a:r>
              <a:rPr lang="pt-BR" sz="3600" b="1" i="1" dirty="0"/>
              <a:t>é o tamanho de sua empresa, nem o segmento de atuação, </a:t>
            </a:r>
            <a:r>
              <a:rPr lang="pt-BR" sz="3600" b="1" i="1" dirty="0" smtClean="0"/>
              <a:t>nem mesmo </a:t>
            </a:r>
            <a:r>
              <a:rPr lang="pt-BR" sz="3600" b="1" i="1" dirty="0"/>
              <a:t>a localização onde esteja inserida, uma COMUNICAÇÃO EFICAZ no ambiente de trabalho tem que ser </a:t>
            </a:r>
            <a:r>
              <a:rPr lang="pt-BR" sz="3600" b="1" i="1" dirty="0" smtClean="0"/>
              <a:t>primordial.</a:t>
            </a:r>
            <a:endParaRPr lang="pt-BR" sz="3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Recorte de Tela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2" y="1563275"/>
            <a:ext cx="8190411" cy="4526694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874553" y="840769"/>
            <a:ext cx="5998758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600" b="1" dirty="0"/>
              <a:t>Comunicação Organizacional</a:t>
            </a:r>
            <a:endParaRPr lang="pt-BR" sz="3600" b="1" dirty="0"/>
          </a:p>
        </p:txBody>
      </p:sp>
      <p:sp>
        <p:nvSpPr>
          <p:cNvPr id="5" name="Retângulo 4"/>
          <p:cNvSpPr/>
          <p:nvPr/>
        </p:nvSpPr>
        <p:spPr>
          <a:xfrm>
            <a:off x="4693543" y="6488668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unicação empresarial: entenda como tornar sua marca conhecida! | Ideal  Marketi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15" y="848496"/>
            <a:ext cx="10059579" cy="502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07622" y="1031967"/>
            <a:ext cx="74723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QUANDO USADA DE FORMA EFICAZ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371389" y="2272938"/>
            <a:ext cx="964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/>
              <a:t>contribui </a:t>
            </a:r>
            <a:r>
              <a:rPr lang="pt-BR" sz="3600" dirty="0"/>
              <a:t>para a motivação da equipe, </a:t>
            </a:r>
            <a:endParaRPr lang="pt-BR" sz="3600" dirty="0" smtClean="0"/>
          </a:p>
          <a:p>
            <a:pPr algn="ctr"/>
            <a:r>
              <a:rPr lang="pt-BR" sz="3600" dirty="0" smtClean="0"/>
              <a:t>melhora </a:t>
            </a:r>
            <a:r>
              <a:rPr lang="pt-BR" sz="3600" dirty="0"/>
              <a:t>os resultados, produtividade e, com isso</a:t>
            </a:r>
            <a:r>
              <a:rPr lang="pt-BR" sz="3600" dirty="0" smtClean="0"/>
              <a:t>,</a:t>
            </a:r>
            <a:endParaRPr lang="pt-BR" sz="3600" dirty="0" smtClean="0"/>
          </a:p>
          <a:p>
            <a:pPr algn="ctr"/>
            <a:r>
              <a:rPr lang="pt-BR" sz="3600" dirty="0" smtClean="0"/>
              <a:t>o </a:t>
            </a:r>
            <a:r>
              <a:rPr lang="pt-BR" sz="3600" dirty="0"/>
              <a:t>conhecimento do processo faz com que os colaboradores se sintam confiantes e incentivados</a:t>
            </a:r>
            <a:r>
              <a:rPr lang="pt-BR" dirty="0"/>
              <a:t>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478179" y="5817717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834640" y="757646"/>
            <a:ext cx="6792686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3600" b="1" dirty="0" smtClean="0"/>
              <a:t>REFERÊNCIAS </a:t>
            </a:r>
            <a:r>
              <a:rPr lang="pt-BR" sz="2800" b="1" dirty="0" smtClean="0"/>
              <a:t> </a:t>
            </a:r>
            <a:endParaRPr lang="pt-BR" sz="2800" b="1" dirty="0" smtClean="0"/>
          </a:p>
          <a:p>
            <a:endParaRPr lang="pt-BR" sz="2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927461" y="1861177"/>
            <a:ext cx="103065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BAHIA, Juarez. </a:t>
            </a:r>
            <a:r>
              <a:rPr lang="pt-BR" b="1" dirty="0"/>
              <a:t>Introdução à comunicação empresarial</a:t>
            </a:r>
            <a:r>
              <a:rPr lang="pt-BR" dirty="0"/>
              <a:t>. </a:t>
            </a:r>
            <a:r>
              <a:rPr lang="pt-BR" dirty="0" err="1"/>
              <a:t>Mauad</a:t>
            </a:r>
            <a:r>
              <a:rPr lang="pt-BR" dirty="0"/>
              <a:t> Editora </a:t>
            </a:r>
            <a:r>
              <a:rPr lang="pt-BR" dirty="0" err="1"/>
              <a:t>Ltda</a:t>
            </a:r>
            <a:r>
              <a:rPr lang="pt-BR" dirty="0"/>
              <a:t>, 2008</a:t>
            </a:r>
            <a:r>
              <a:rPr lang="pt-BR" dirty="0" smtClean="0"/>
              <a:t>.</a:t>
            </a:r>
            <a:endParaRPr lang="pt-BR" dirty="0" smtClean="0"/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CORRÊA</a:t>
            </a:r>
            <a:r>
              <a:rPr lang="pt-BR" dirty="0"/>
              <a:t>, V. M.; SOARES, N. M. O PAPEL DA COMUNICAÇÃO DENTRO DO </a:t>
            </a:r>
            <a:r>
              <a:rPr lang="pt-BR" dirty="0" smtClean="0"/>
              <a:t>AMBIENTE </a:t>
            </a:r>
            <a:r>
              <a:rPr lang="pt-BR" dirty="0"/>
              <a:t>ORGANIZACIONAL. </a:t>
            </a:r>
            <a:r>
              <a:rPr lang="pt-BR" b="1" dirty="0"/>
              <a:t>Revista Interface Tecnológica</a:t>
            </a:r>
            <a:r>
              <a:rPr lang="pt-BR" dirty="0"/>
              <a:t>, </a:t>
            </a:r>
            <a:r>
              <a:rPr lang="pt-BR" i="1" dirty="0"/>
              <a:t>[S. l.]</a:t>
            </a:r>
            <a:r>
              <a:rPr lang="pt-BR" dirty="0"/>
              <a:t>, v. 17, n. 1, p. 699-707, 2020. DOI: 10.31510/infa.v17i1.794. Disponível em: https://revista.fatectq.edu.br/index.php/interfacetecnologica/article/view/794. </a:t>
            </a:r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chemeClr val="tx1"/>
                </a:solidFill>
              </a:rPr>
              <a:t>Comunicação empresarial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b="1" dirty="0" smtClean="0"/>
              <a:t>De que forma eu me vendo? </a:t>
            </a:r>
            <a:endParaRPr lang="pt-BR" sz="3200" b="1" dirty="0" smtClean="0"/>
          </a:p>
          <a:p>
            <a:pPr algn="just"/>
            <a:r>
              <a:rPr lang="pt-BR" sz="3200" b="1" dirty="0" smtClean="0"/>
              <a:t>Eu me posiciono no trabalho?</a:t>
            </a:r>
            <a:endParaRPr lang="pt-BR" sz="3200" b="1" dirty="0" smtClean="0"/>
          </a:p>
          <a:p>
            <a:pPr algn="just"/>
            <a:r>
              <a:rPr lang="pt-BR" sz="3200" b="1" dirty="0" smtClean="0"/>
              <a:t>Você se comunica bem?</a:t>
            </a:r>
            <a:endParaRPr lang="pt-BR" sz="3200" b="1" dirty="0" smtClean="0"/>
          </a:p>
          <a:p>
            <a:pPr algn="just"/>
            <a:r>
              <a:rPr lang="pt-BR" sz="3200" dirty="0" smtClean="0"/>
              <a:t>Comunicação favorece o crescimento </a:t>
            </a:r>
            <a:r>
              <a:rPr lang="pt-BR" sz="3200" dirty="0"/>
              <a:t>da relação interpessoal</a:t>
            </a:r>
            <a:endParaRPr lang="pt-BR" sz="3200" dirty="0"/>
          </a:p>
          <a:p>
            <a:pPr algn="just"/>
            <a:endParaRPr lang="pt-BR" sz="3200" b="1" dirty="0"/>
          </a:p>
        </p:txBody>
      </p:sp>
      <p:sp>
        <p:nvSpPr>
          <p:cNvPr id="4" name="Retângulo 3"/>
          <p:cNvSpPr/>
          <p:nvPr/>
        </p:nvSpPr>
        <p:spPr>
          <a:xfrm>
            <a:off x="4656855" y="5691202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Comunicação empresarial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sz="3200" dirty="0" smtClean="0"/>
              <a:t>A </a:t>
            </a:r>
            <a:r>
              <a:rPr lang="pt-BR" sz="3200" b="1" dirty="0" smtClean="0">
                <a:solidFill>
                  <a:schemeClr val="tx1"/>
                </a:solidFill>
              </a:rPr>
              <a:t>COMUNICAÇÃO EMPRESARIAL </a:t>
            </a:r>
            <a:r>
              <a:rPr lang="pt-BR" sz="3200" dirty="0" smtClean="0"/>
              <a:t>é parte integrante de empresas bem estruturadas e capazes de alcançar públicos com eficácia, alimentando um bom relacionamento.</a:t>
            </a:r>
            <a:endParaRPr lang="pt-BR" sz="3200" dirty="0" smtClean="0"/>
          </a:p>
          <a:p>
            <a:pPr algn="just"/>
            <a:r>
              <a:rPr lang="pt-BR" sz="3200" dirty="0" smtClean="0"/>
              <a:t>Empresas precisam construir uma imagem sólida e garantir quer suas marcas estejam protegidas, fato que pode ser auxiliado pela comunicação empresarial.  </a:t>
            </a:r>
            <a:endParaRPr lang="pt-BR" sz="3200" dirty="0"/>
          </a:p>
        </p:txBody>
      </p:sp>
      <p:sp>
        <p:nvSpPr>
          <p:cNvPr id="4" name="Retângulo 3"/>
          <p:cNvSpPr/>
          <p:nvPr/>
        </p:nvSpPr>
        <p:spPr>
          <a:xfrm>
            <a:off x="4656855" y="5777469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4597" y="1018903"/>
            <a:ext cx="11624081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000" b="1" dirty="0" smtClean="0"/>
              <a:t>3 pilares fundamentais da comunicação empresarial</a:t>
            </a:r>
            <a:endParaRPr lang="pt-BR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567543" y="2063932"/>
            <a:ext cx="6411050" cy="326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3600" dirty="0" smtClean="0"/>
              <a:t> Gerenciamento de comunicação</a:t>
            </a:r>
            <a:endParaRPr lang="pt-BR" sz="3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3600" dirty="0" smtClean="0"/>
              <a:t> A comunicação de Marketing</a:t>
            </a:r>
            <a:endParaRPr lang="pt-BR" sz="3600" dirty="0" smtClean="0"/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pt-BR" sz="3600" dirty="0" smtClean="0"/>
              <a:t> Comunicação organizacional </a:t>
            </a:r>
            <a:endParaRPr lang="pt-BR" sz="3600" dirty="0"/>
          </a:p>
        </p:txBody>
      </p:sp>
      <p:sp>
        <p:nvSpPr>
          <p:cNvPr id="4" name="Retângulo 3"/>
          <p:cNvSpPr/>
          <p:nvPr/>
        </p:nvSpPr>
        <p:spPr>
          <a:xfrm>
            <a:off x="4500102" y="5791591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042210" y="1018903"/>
            <a:ext cx="802886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/>
              <a:t>Gerenciamento de comunicação 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953589" y="2312126"/>
            <a:ext cx="101629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Trabalho que especialistas desenvolvem para garantir que a missão e a visão, além dos valores sejam transmitidos na comunicação externa.</a:t>
            </a:r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A partir de um planejamento estratégico é possível elaborar um plano para colocar em prática a melhoria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4595895" y="5882896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40134" y="1018903"/>
            <a:ext cx="6833025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/>
              <a:t>Comunicação de Marketing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869347" y="2368219"/>
            <a:ext cx="103745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 smtClean="0"/>
              <a:t>Parte da comunicação que trata da estratégia de Marketing</a:t>
            </a:r>
            <a:endParaRPr lang="pt-BR" sz="4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 err="1" smtClean="0"/>
              <a:t>Ex</a:t>
            </a:r>
            <a:r>
              <a:rPr lang="pt-BR" sz="4000" dirty="0" smtClean="0"/>
              <a:t>: E-mail de marketing, marketing de conteúdo</a:t>
            </a:r>
            <a:endParaRPr lang="pt-BR" sz="4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4000" dirty="0" smtClean="0"/>
              <a:t>Parte da comunicação que garante o alcance das pessoas e a construção de uma imagem ativa</a:t>
            </a:r>
            <a:endParaRPr lang="pt-BR" sz="4000" dirty="0"/>
          </a:p>
        </p:txBody>
      </p:sp>
      <p:sp>
        <p:nvSpPr>
          <p:cNvPr id="5" name="Retângulo 4"/>
          <p:cNvSpPr/>
          <p:nvPr/>
        </p:nvSpPr>
        <p:spPr>
          <a:xfrm>
            <a:off x="4513165" y="5748861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75489" y="1115089"/>
            <a:ext cx="5352748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pt-BR" sz="3200" b="1" dirty="0"/>
              <a:t>Comunicação Organizacional</a:t>
            </a:r>
            <a:endParaRPr lang="pt-BR" sz="3200" b="1" dirty="0"/>
          </a:p>
        </p:txBody>
      </p:sp>
      <p:pic>
        <p:nvPicPr>
          <p:cNvPr id="2050" name="Picture 2" descr="Curso grátis com certificado de Comunicação Empresarial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57" y="2032228"/>
            <a:ext cx="8673737" cy="405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264" y="1018903"/>
            <a:ext cx="7290778" cy="1446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 smtClean="0"/>
              <a:t>Dicas para uma boa </a:t>
            </a:r>
            <a:endParaRPr lang="pt-BR" sz="4400" b="1" dirty="0" smtClean="0"/>
          </a:p>
          <a:p>
            <a:pPr algn="ctr"/>
            <a:r>
              <a:rPr lang="pt-BR" sz="4400" b="1" dirty="0" smtClean="0"/>
              <a:t>Comunicação Organizacional</a:t>
            </a:r>
            <a:endParaRPr lang="pt-BR" sz="44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27453" y="2847702"/>
            <a:ext cx="1005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Observe e detecte o comportamento do público alvo. É FUNDAMENTAL alcançar essas pessoas e trabalhar com estratégias capazes de gerar nelas o engajamento necessário para construir marcas fortes conhecidas e bem avaliadas.</a:t>
            </a:r>
            <a:endParaRPr lang="pt-BR" sz="3200" dirty="0" smtClean="0"/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Revise os valores da empresa</a:t>
            </a:r>
            <a:endParaRPr lang="pt-BR" sz="3200" dirty="0"/>
          </a:p>
          <a:p>
            <a:pPr algn="just"/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4956978" y="5817717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927464" y="992777"/>
            <a:ext cx="10384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/>
              <a:t>Com a chegada das estratégias digitais, a comunicação mudou bastante. Por isso, foi necessário que as companhias adaptassem a forma de falar, desde a linguagem até os canais de disseminação.</a:t>
            </a:r>
            <a:endParaRPr lang="pt-BR" sz="3600" dirty="0"/>
          </a:p>
        </p:txBody>
      </p:sp>
      <p:pic>
        <p:nvPicPr>
          <p:cNvPr id="1026" name="Picture 2" descr="Arquivos comunicação empresarial - ZOOM Comunicação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14" y="3303117"/>
            <a:ext cx="4507825" cy="267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76863" y="5791591"/>
            <a:ext cx="293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tabatha_oliveira@hotmail.com</a:t>
            </a:r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rgâ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2979</Words>
  <Application>WPS Presentation</Application>
  <PresentationFormat>Widescreen</PresentationFormat>
  <Paragraphs>92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SimSun</vt:lpstr>
      <vt:lpstr>Wingdings</vt:lpstr>
      <vt:lpstr>Arial</vt:lpstr>
      <vt:lpstr>Garamond</vt:lpstr>
      <vt:lpstr>Microsoft YaHei</vt:lpstr>
      <vt:lpstr>Arial Unicode MS</vt:lpstr>
      <vt:lpstr>Calibri</vt:lpstr>
      <vt:lpstr>Orgânico</vt:lpstr>
      <vt:lpstr>Comunicação empresarial</vt:lpstr>
      <vt:lpstr>Comunicação empresarial</vt:lpstr>
      <vt:lpstr>Comunicação empresarial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DNIT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Comunicação empresarial</dc:title>
  <dc:creator>ADM</dc:creator>
  <cp:lastModifiedBy>usuario</cp:lastModifiedBy>
  <cp:revision>11</cp:revision>
  <dcterms:created xsi:type="dcterms:W3CDTF">2020-12-18T20:40:00Z</dcterms:created>
  <dcterms:modified xsi:type="dcterms:W3CDTF">2021-01-11T18:36:22Z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1046-11.2.0.9937</vt:lpwstr>
  </property>
</Properties>
</file>