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288" r:id="rId3"/>
    <p:sldId id="289" r:id="rId5"/>
    <p:sldId id="290" r:id="rId6"/>
    <p:sldId id="25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1" r:id="rId17"/>
    <p:sldId id="266" r:id="rId1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52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E670E4-9079-42C1-920C-F1B793C7E7EE}" type="datetime1">
              <a:rPr lang="pt-BR" smtClean="0"/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pt-BR" smtClean="0"/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9C4F6-15AE-4765-BB60-5D0ED727A37B}" type="datetime1">
              <a:rPr lang="pt-BR" smtClean="0"/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Editar estilos de texto Mestre</a:t>
            </a:r>
            <a:endParaRPr lang="pt-BR" noProof="0" dirty="0" smtClean="0"/>
          </a:p>
          <a:p>
            <a:pPr lvl="1" rtl="0"/>
            <a:r>
              <a:rPr lang="pt-BR" noProof="0" dirty="0" smtClean="0"/>
              <a:t>Segundo nível</a:t>
            </a:r>
            <a:endParaRPr lang="pt-BR" noProof="0" dirty="0" smtClean="0"/>
          </a:p>
          <a:p>
            <a:pPr lvl="2" rtl="0"/>
            <a:r>
              <a:rPr lang="pt-BR" noProof="0" dirty="0" smtClean="0"/>
              <a:t>Terceiro nível</a:t>
            </a:r>
            <a:endParaRPr lang="pt-BR" noProof="0" dirty="0" smtClean="0"/>
          </a:p>
          <a:p>
            <a:pPr lvl="3" rtl="0"/>
            <a:r>
              <a:rPr lang="pt-BR" noProof="0" dirty="0" smtClean="0"/>
              <a:t>Quarto nível</a:t>
            </a:r>
            <a:endParaRPr lang="pt-BR" noProof="0" dirty="0" smtClean="0"/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pt-BR" noProof="0" smtClean="0"/>
            </a:fld>
            <a:endParaRPr lang="pt-BR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4D672-F5A7-4041-BBBF-2EBBFE2A07DD}" type="datetime1">
              <a:rPr lang="pt-BR" noProof="0" smtClean="0"/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  <a:p>
            <a:pPr lvl="1" rtl="0"/>
            <a:r>
              <a:rPr lang="pt-BR" noProof="0" smtClean="0"/>
              <a:t>Segundo nível</a:t>
            </a:r>
            <a:endParaRPr lang="pt-BR" noProof="0" smtClean="0"/>
          </a:p>
          <a:p>
            <a:pPr lvl="2" rtl="0"/>
            <a:r>
              <a:rPr lang="pt-BR" noProof="0" smtClean="0"/>
              <a:t>Terceiro nível</a:t>
            </a:r>
            <a:endParaRPr lang="pt-BR" noProof="0" smtClean="0"/>
          </a:p>
          <a:p>
            <a:pPr lvl="3" rtl="0"/>
            <a:r>
              <a:rPr lang="pt-BR" noProof="0" smtClean="0"/>
              <a:t>Quarto nível</a:t>
            </a:r>
            <a:endParaRPr lang="pt-BR" noProof="0" smtClean="0"/>
          </a:p>
          <a:p>
            <a:pPr lvl="4" rtl="0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46D5A-A4FD-45BD-8199-C85568D16D40}" type="datetime1">
              <a:rPr lang="pt-BR" noProof="0" smtClean="0"/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  <a:p>
            <a:pPr lvl="1" rtl="0"/>
            <a:r>
              <a:rPr lang="pt-BR" noProof="0" smtClean="0"/>
              <a:t>Segundo nível</a:t>
            </a:r>
            <a:endParaRPr lang="pt-BR" noProof="0" smtClean="0"/>
          </a:p>
          <a:p>
            <a:pPr lvl="2" rtl="0"/>
            <a:r>
              <a:rPr lang="pt-BR" noProof="0" smtClean="0"/>
              <a:t>Terceiro nível</a:t>
            </a:r>
            <a:endParaRPr lang="pt-BR" noProof="0" smtClean="0"/>
          </a:p>
          <a:p>
            <a:pPr lvl="3" rtl="0"/>
            <a:r>
              <a:rPr lang="pt-BR" noProof="0" smtClean="0"/>
              <a:t>Quarto nível</a:t>
            </a:r>
            <a:endParaRPr lang="pt-BR" noProof="0" smtClean="0"/>
          </a:p>
          <a:p>
            <a:pPr lvl="4" rtl="0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5F478A-FA9C-44C9-8DDC-1B621E284260}" type="datetime1">
              <a:rPr lang="pt-BR" noProof="0" smtClean="0"/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  <a:p>
            <a:pPr lvl="1" rtl="0"/>
            <a:r>
              <a:rPr lang="pt-BR" noProof="0" smtClean="0"/>
              <a:t>Segundo nível</a:t>
            </a:r>
            <a:endParaRPr lang="pt-BR" noProof="0" smtClean="0"/>
          </a:p>
          <a:p>
            <a:pPr lvl="2" rtl="0"/>
            <a:r>
              <a:rPr lang="pt-BR" noProof="0" smtClean="0"/>
              <a:t>Terceiro nível</a:t>
            </a:r>
            <a:endParaRPr lang="pt-BR" noProof="0" smtClean="0"/>
          </a:p>
          <a:p>
            <a:pPr lvl="3" rtl="0"/>
            <a:r>
              <a:rPr lang="pt-BR" noProof="0" smtClean="0"/>
              <a:t>Quarto nível</a:t>
            </a:r>
            <a:endParaRPr lang="pt-BR" noProof="0" smtClean="0"/>
          </a:p>
          <a:p>
            <a:pPr lvl="4" rtl="0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DD471-26D4-4FF3-A6FF-536ACDA9BF02}" type="datetime1">
              <a:rPr lang="pt-BR" noProof="0" smtClean="0"/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CED200-80F6-4839-BF5E-DC1ECCFB54D0}" type="datetime1">
              <a:rPr lang="pt-BR" noProof="0" smtClean="0"/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  <a:p>
            <a:pPr lvl="1" rtl="0"/>
            <a:r>
              <a:rPr lang="pt-BR" noProof="0" smtClean="0"/>
              <a:t>Segundo nível</a:t>
            </a:r>
            <a:endParaRPr lang="pt-BR" noProof="0" smtClean="0"/>
          </a:p>
          <a:p>
            <a:pPr lvl="2" rtl="0"/>
            <a:r>
              <a:rPr lang="pt-BR" noProof="0" smtClean="0"/>
              <a:t>Terceiro nível</a:t>
            </a:r>
            <a:endParaRPr lang="pt-BR" noProof="0" smtClean="0"/>
          </a:p>
          <a:p>
            <a:pPr lvl="3" rtl="0"/>
            <a:r>
              <a:rPr lang="pt-BR" noProof="0" smtClean="0"/>
              <a:t>Quarto nível</a:t>
            </a:r>
            <a:endParaRPr lang="pt-BR" noProof="0" smtClean="0"/>
          </a:p>
          <a:p>
            <a:pPr lvl="4" rtl="0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  <a:p>
            <a:pPr lvl="1" rtl="0"/>
            <a:r>
              <a:rPr lang="pt-BR" noProof="0" smtClean="0"/>
              <a:t>Segundo nível</a:t>
            </a:r>
            <a:endParaRPr lang="pt-BR" noProof="0" smtClean="0"/>
          </a:p>
          <a:p>
            <a:pPr lvl="2" rtl="0"/>
            <a:r>
              <a:rPr lang="pt-BR" noProof="0" smtClean="0"/>
              <a:t>Terceiro nível</a:t>
            </a:r>
            <a:endParaRPr lang="pt-BR" noProof="0" smtClean="0"/>
          </a:p>
          <a:p>
            <a:pPr lvl="3" rtl="0"/>
            <a:r>
              <a:rPr lang="pt-BR" noProof="0" smtClean="0"/>
              <a:t>Quarto nível</a:t>
            </a:r>
            <a:endParaRPr lang="pt-BR" noProof="0" smtClean="0"/>
          </a:p>
          <a:p>
            <a:pPr lvl="4" rtl="0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DE8FB-FC54-438F-92A9-1510A02898CB}" type="datetime1">
              <a:rPr lang="pt-BR" noProof="0" smtClean="0"/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  <a:p>
            <a:pPr lvl="1" rtl="0"/>
            <a:r>
              <a:rPr lang="pt-BR" noProof="0" smtClean="0"/>
              <a:t>Segundo nível</a:t>
            </a:r>
            <a:endParaRPr lang="pt-BR" noProof="0" smtClean="0"/>
          </a:p>
          <a:p>
            <a:pPr lvl="2" rtl="0"/>
            <a:r>
              <a:rPr lang="pt-BR" noProof="0" smtClean="0"/>
              <a:t>Terceiro nível</a:t>
            </a:r>
            <a:endParaRPr lang="pt-BR" noProof="0" smtClean="0"/>
          </a:p>
          <a:p>
            <a:pPr lvl="3" rtl="0"/>
            <a:r>
              <a:rPr lang="pt-BR" noProof="0" smtClean="0"/>
              <a:t>Quarto nível</a:t>
            </a:r>
            <a:endParaRPr lang="pt-BR" noProof="0" smtClean="0"/>
          </a:p>
          <a:p>
            <a:pPr lvl="4" rtl="0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  <a:p>
            <a:pPr lvl="1" rtl="0"/>
            <a:r>
              <a:rPr lang="pt-BR" noProof="0" smtClean="0"/>
              <a:t>Segundo nível</a:t>
            </a:r>
            <a:endParaRPr lang="pt-BR" noProof="0" smtClean="0"/>
          </a:p>
          <a:p>
            <a:pPr lvl="2" rtl="0"/>
            <a:r>
              <a:rPr lang="pt-BR" noProof="0" smtClean="0"/>
              <a:t>Terceiro nível</a:t>
            </a:r>
            <a:endParaRPr lang="pt-BR" noProof="0" smtClean="0"/>
          </a:p>
          <a:p>
            <a:pPr lvl="3" rtl="0"/>
            <a:r>
              <a:rPr lang="pt-BR" noProof="0" smtClean="0"/>
              <a:t>Quarto nível</a:t>
            </a:r>
            <a:endParaRPr lang="pt-BR" noProof="0" smtClean="0"/>
          </a:p>
          <a:p>
            <a:pPr lvl="4" rtl="0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20FF2-8011-42DD-B3AC-9F97CAF923D1}" type="datetime1">
              <a:rPr lang="pt-BR" noProof="0" smtClean="0"/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C6F76-9A13-4E54-A844-735A74348C05}" type="datetime1">
              <a:rPr lang="pt-BR" noProof="0" smtClean="0"/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9FDBC-FFCD-4C7D-A84E-294CB2AEB06F}" type="datetime1">
              <a:rPr lang="pt-BR" noProof="0" smtClean="0"/>
            </a:fld>
            <a:endParaRPr lang="pt-BR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  <a:p>
            <a:pPr lvl="1" rtl="0"/>
            <a:r>
              <a:rPr lang="pt-BR" noProof="0" smtClean="0"/>
              <a:t>Segundo nível</a:t>
            </a:r>
            <a:endParaRPr lang="pt-BR" noProof="0" smtClean="0"/>
          </a:p>
          <a:p>
            <a:pPr lvl="2" rtl="0"/>
            <a:r>
              <a:rPr lang="pt-BR" noProof="0" smtClean="0"/>
              <a:t>Terceiro nível</a:t>
            </a:r>
            <a:endParaRPr lang="pt-BR" noProof="0" smtClean="0"/>
          </a:p>
          <a:p>
            <a:pPr lvl="3" rtl="0"/>
            <a:r>
              <a:rPr lang="pt-BR" noProof="0" smtClean="0"/>
              <a:t>Quarto nível</a:t>
            </a:r>
            <a:endParaRPr lang="pt-BR" noProof="0" smtClean="0"/>
          </a:p>
          <a:p>
            <a:pPr lvl="4" rtl="0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5B8167-F654-4DEE-889D-28E9B8A35B31}" type="datetime1">
              <a:rPr lang="pt-BR" noProof="0" smtClean="0"/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 smtClean="0"/>
              <a:t>Clique para editar o texto mestre</a:t>
            </a:r>
            <a:endParaRPr lang="pt-BR" noProof="0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E262D-60BA-41FA-A1F2-231B2F56F8AA}" type="datetime1">
              <a:rPr lang="pt-BR" noProof="0" smtClean="0"/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pt-BR" noProof="0" dirty="0" smtClean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pt-BR" noProof="0" dirty="0" smtClean="0"/>
              <a:t>Editar estilos de texto Mestre</a:t>
            </a:r>
            <a:endParaRPr lang="pt-BR" noProof="0" dirty="0" smtClean="0"/>
          </a:p>
          <a:p>
            <a:pPr lvl="1" rtl="0"/>
            <a:r>
              <a:rPr lang="pt-BR" noProof="0" dirty="0" smtClean="0"/>
              <a:t>Segundo nível</a:t>
            </a:r>
            <a:endParaRPr lang="pt-BR" noProof="0" dirty="0" smtClean="0"/>
          </a:p>
          <a:p>
            <a:pPr lvl="2" rtl="0"/>
            <a:r>
              <a:rPr lang="pt-BR" noProof="0" dirty="0" smtClean="0"/>
              <a:t>Terceiro nível</a:t>
            </a:r>
            <a:endParaRPr lang="pt-BR" noProof="0" dirty="0" smtClean="0"/>
          </a:p>
          <a:p>
            <a:pPr lvl="3" rtl="0"/>
            <a:r>
              <a:rPr lang="pt-BR" noProof="0" dirty="0" smtClean="0"/>
              <a:t>Quarto nível</a:t>
            </a:r>
            <a:endParaRPr lang="pt-BR" noProof="0" dirty="0" smtClean="0"/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1E46AAA-2B45-4657-B6C9-62CDC280C6E1}" type="datetime1">
              <a:rPr lang="pt-BR" noProof="0" smtClean="0"/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pt-BR" noProof="0" smtClean="0"/>
            </a:fld>
            <a:endParaRPr lang="pt-BR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o 61" descr="Esta imagem é a mão de uma mulher escrevendo em um pedaço de papel. "/>
          <p:cNvGrpSpPr/>
          <p:nvPr/>
        </p:nvGrpSpPr>
        <p:grpSpPr>
          <a:xfrm>
            <a:off x="4482071" y="-508000"/>
            <a:ext cx="8739666" cy="8346238"/>
            <a:chOff x="4597682" y="-439156"/>
            <a:chExt cx="7594320" cy="7252450"/>
          </a:xfrm>
        </p:grpSpPr>
        <p:sp>
          <p:nvSpPr>
            <p:cNvPr id="45" name="Forma Livre 22"/>
            <p:cNvSpPr/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46" name="Forma Livre 23"/>
            <p:cNvSpPr/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47" name="Forma Livre 24"/>
            <p:cNvSpPr/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48" name="Forma Livre 25"/>
            <p:cNvSpPr/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49" name="Forma Livre 26"/>
            <p:cNvSpPr/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0" name="Forma Livre 27"/>
            <p:cNvSpPr/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1" name="Forma Livre 28"/>
            <p:cNvSpPr/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grpSp>
          <p:nvGrpSpPr>
            <p:cNvPr id="60" name="Grupo 59"/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orma Livre 29"/>
              <p:cNvSpPr/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53" name="Forma Livre 30"/>
              <p:cNvSpPr/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</p:grpSp>
        <p:sp>
          <p:nvSpPr>
            <p:cNvPr id="54" name="Forma Livre 31"/>
            <p:cNvSpPr/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5" name="Forma Livre 32"/>
            <p:cNvSpPr/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6" name="Forma Livre 33"/>
            <p:cNvSpPr/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7" name="Forma livre 34"/>
            <p:cNvSpPr/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8" name="Forma Livre 35"/>
            <p:cNvSpPr/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67" name="Forma livre: Forma 66"/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ítulo 14" hidden="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</a:t>
            </a:r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37" name="Retângulo 36"/>
          <p:cNvSpPr/>
          <p:nvPr/>
        </p:nvSpPr>
        <p:spPr>
          <a:xfrm>
            <a:off x="1317496" y="4066446"/>
            <a:ext cx="3536195" cy="3385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200" b="1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Professor : Alexsandro Andrade</a:t>
            </a:r>
            <a:endParaRPr lang="pt-BR" sz="2200" b="1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2" name="Caixa de texto 1"/>
          <p:cNvSpPr txBox="1"/>
          <p:nvPr/>
        </p:nvSpPr>
        <p:spPr>
          <a:xfrm>
            <a:off x="649159" y="1623663"/>
            <a:ext cx="4845708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900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CV – CURRICULUM VITAE</a:t>
            </a:r>
            <a:endParaRPr lang="pt-BR" sz="39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0623" y="365125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Experiências Profissionais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6515637" cy="4903295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Colocar da Experiência mais recente para mais antiga.</a:t>
            </a:r>
            <a:endParaRPr lang="pt-BR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Empresa Emoção – 2010 a 2013 </a:t>
            </a:r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Cargo: Telefonista.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Principais atividades: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TIM Nordeste – 2005 a 2010</a:t>
            </a:r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Cargo: Operador de telemarketing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Principais atividades: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Imagem 52" descr="Esta imagem é de dois conjuntos de mãos juntando peças de um quebra-cabeças. "/>
          <p:cNvPicPr>
            <a:picLocks noChangeAspect="1"/>
          </p:cNvPicPr>
          <p:nvPr/>
        </p:nvPicPr>
        <p:blipFill rotWithShape="1">
          <a:blip r:embed="rId1"/>
          <a:srcRect r="15224"/>
          <a:stretch>
            <a:fillRect/>
          </a:stretch>
        </p:blipFill>
        <p:spPr>
          <a:xfrm>
            <a:off x="7548019" y="0"/>
            <a:ext cx="46439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0622" y="390882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Atividades Complementares</a:t>
            </a:r>
            <a:endParaRPr lang="pt-BR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515637" cy="435133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Cursos;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Palestras;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Seminários;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Obs.: Relacionado a área 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Colocar nome do curso, duração, local.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Imagem 52" descr="Esta imagem é de dois conjuntos de mãos juntando peças de um quebra-cabeças. "/>
          <p:cNvPicPr>
            <a:picLocks noChangeAspect="1"/>
          </p:cNvPicPr>
          <p:nvPr/>
        </p:nvPicPr>
        <p:blipFill rotWithShape="1">
          <a:blip r:embed="rId1"/>
          <a:srcRect r="15224"/>
          <a:stretch>
            <a:fillRect/>
          </a:stretch>
        </p:blipFill>
        <p:spPr>
          <a:xfrm>
            <a:off x="7548019" y="0"/>
            <a:ext cx="46439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865" y="378004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Referências colocar ou Não?</a:t>
            </a:r>
            <a:endParaRPr lang="pt-BR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5156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500" dirty="0">
                <a:latin typeface="Segoe UI" panose="020B0502040204020203" pitchFamily="34" charset="0"/>
                <a:cs typeface="Segoe UI" panose="020B0502040204020203" pitchFamily="34" charset="0"/>
              </a:rPr>
              <a:t>Depende</a:t>
            </a:r>
            <a:endParaRPr lang="pt-BR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pt-BR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500" dirty="0">
                <a:latin typeface="Segoe UI" panose="020B0502040204020203" pitchFamily="34" charset="0"/>
                <a:cs typeface="Segoe UI" panose="020B0502040204020203" pitchFamily="34" charset="0"/>
              </a:rPr>
              <a:t> Devem está atualizadas</a:t>
            </a:r>
            <a:endParaRPr lang="pt-BR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pt-BR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500" dirty="0">
                <a:latin typeface="Segoe UI" panose="020B0502040204020203" pitchFamily="34" charset="0"/>
                <a:cs typeface="Segoe UI" panose="020B0502040204020203" pitchFamily="34" charset="0"/>
              </a:rPr>
              <a:t>Colocar Referência de preferência com a sua função</a:t>
            </a:r>
            <a:endParaRPr lang="pt-BR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Imagem 52" descr="Esta imagem é de dois conjuntos de mãos juntando peças de um quebra-cabeças. "/>
          <p:cNvPicPr>
            <a:picLocks noChangeAspect="1"/>
          </p:cNvPicPr>
          <p:nvPr/>
        </p:nvPicPr>
        <p:blipFill rotWithShape="1">
          <a:blip r:embed="rId1"/>
          <a:srcRect r="15224"/>
          <a:stretch>
            <a:fillRect/>
          </a:stretch>
        </p:blipFill>
        <p:spPr>
          <a:xfrm>
            <a:off x="7548019" y="0"/>
            <a:ext cx="46439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Cuidado !!!!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9656" y="1526161"/>
            <a:ext cx="6515637" cy="435133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endParaRPr lang="pt-BR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100" dirty="0"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pt-BR" sz="31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ormatação </a:t>
            </a:r>
            <a:r>
              <a:rPr lang="pt-BR" sz="3100" dirty="0">
                <a:latin typeface="Segoe UI" panose="020B0502040204020203" pitchFamily="34" charset="0"/>
                <a:cs typeface="Segoe UI" panose="020B0502040204020203" pitchFamily="34" charset="0"/>
              </a:rPr>
              <a:t>do Currículo</a:t>
            </a:r>
            <a:endParaRPr lang="pt-BR" sz="3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100" dirty="0">
                <a:latin typeface="Segoe UI" panose="020B0502040204020203" pitchFamily="34" charset="0"/>
                <a:cs typeface="Segoe UI" panose="020B0502040204020203" pitchFamily="34" charset="0"/>
              </a:rPr>
              <a:t>Foto</a:t>
            </a:r>
            <a:endParaRPr lang="pt-BR" sz="3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100" dirty="0">
                <a:latin typeface="Segoe UI" panose="020B0502040204020203" pitchFamily="34" charset="0"/>
                <a:cs typeface="Segoe UI" panose="020B0502040204020203" pitchFamily="34" charset="0"/>
              </a:rPr>
              <a:t>Erros de Português</a:t>
            </a:r>
            <a:endParaRPr lang="pt-BR" sz="3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100" dirty="0">
                <a:latin typeface="Segoe UI" panose="020B0502040204020203" pitchFamily="34" charset="0"/>
                <a:cs typeface="Segoe UI" panose="020B0502040204020203" pitchFamily="34" charset="0"/>
              </a:rPr>
              <a:t>Cores</a:t>
            </a:r>
            <a:endParaRPr lang="pt-BR" sz="3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100" dirty="0">
                <a:latin typeface="Segoe UI" panose="020B0502040204020203" pitchFamily="34" charset="0"/>
                <a:cs typeface="Segoe UI" panose="020B0502040204020203" pitchFamily="34" charset="0"/>
              </a:rPr>
              <a:t>Informações incompletas</a:t>
            </a:r>
            <a:endParaRPr lang="pt-BR" sz="3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100" dirty="0">
                <a:latin typeface="Segoe UI" panose="020B0502040204020203" pitchFamily="34" charset="0"/>
                <a:cs typeface="Segoe UI" panose="020B0502040204020203" pitchFamily="34" charset="0"/>
              </a:rPr>
              <a:t>Dados desatualizados</a:t>
            </a:r>
            <a:endParaRPr lang="pt-BR" sz="3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100" dirty="0">
                <a:latin typeface="Segoe UI" panose="020B0502040204020203" pitchFamily="34" charset="0"/>
                <a:cs typeface="Segoe UI" panose="020B0502040204020203" pitchFamily="34" charset="0"/>
              </a:rPr>
              <a:t>Lembre-se : Currículo não se assina</a:t>
            </a:r>
            <a:endParaRPr lang="pt-BR" sz="3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pt-BR" dirty="0"/>
          </a:p>
        </p:txBody>
      </p:sp>
      <p:grpSp>
        <p:nvGrpSpPr>
          <p:cNvPr id="5" name="Grupo 4" descr="Esta imagem é uma ilustração de um homem com barba. "/>
          <p:cNvGrpSpPr/>
          <p:nvPr/>
        </p:nvGrpSpPr>
        <p:grpSpPr>
          <a:xfrm>
            <a:off x="7905589" y="814394"/>
            <a:ext cx="4430272" cy="6043606"/>
            <a:chOff x="117404" y="1951388"/>
            <a:chExt cx="3810340" cy="5197917"/>
          </a:xfrm>
        </p:grpSpPr>
        <p:sp>
          <p:nvSpPr>
            <p:cNvPr id="6" name="Oval 24"/>
            <p:cNvSpPr/>
            <p:nvPr/>
          </p:nvSpPr>
          <p:spPr>
            <a:xfrm>
              <a:off x="218769" y="2438400"/>
              <a:ext cx="3131996" cy="3131996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524849" y="2442817"/>
              <a:ext cx="2749416" cy="4706488"/>
              <a:chOff x="209099" y="1340526"/>
              <a:chExt cx="3468002" cy="5936574"/>
            </a:xfrm>
          </p:grpSpPr>
          <p:sp>
            <p:nvSpPr>
              <p:cNvPr id="13" name="Forma Livre 5"/>
              <p:cNvSpPr/>
              <p:nvPr/>
            </p:nvSpPr>
            <p:spPr bwMode="auto">
              <a:xfrm>
                <a:off x="2096528" y="3310241"/>
                <a:ext cx="1340572" cy="1498286"/>
              </a:xfrm>
              <a:custGeom>
                <a:avLst/>
                <a:gdLst>
                  <a:gd name="T0" fmla="*/ 210 w 502"/>
                  <a:gd name="T1" fmla="*/ 73 h 562"/>
                  <a:gd name="T2" fmla="*/ 463 w 502"/>
                  <a:gd name="T3" fmla="*/ 365 h 562"/>
                  <a:gd name="T4" fmla="*/ 463 w 502"/>
                  <a:gd name="T5" fmla="*/ 549 h 562"/>
                  <a:gd name="T6" fmla="*/ 81 w 502"/>
                  <a:gd name="T7" fmla="*/ 311 h 562"/>
                  <a:gd name="T8" fmla="*/ 48 w 502"/>
                  <a:gd name="T9" fmla="*/ 5 h 562"/>
                  <a:gd name="T10" fmla="*/ 210 w 502"/>
                  <a:gd name="T11" fmla="*/ 73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2" h="562">
                    <a:moveTo>
                      <a:pt x="210" y="73"/>
                    </a:moveTo>
                    <a:cubicBezTo>
                      <a:pt x="210" y="73"/>
                      <a:pt x="450" y="325"/>
                      <a:pt x="463" y="365"/>
                    </a:cubicBezTo>
                    <a:cubicBezTo>
                      <a:pt x="475" y="405"/>
                      <a:pt x="502" y="535"/>
                      <a:pt x="463" y="549"/>
                    </a:cubicBezTo>
                    <a:cubicBezTo>
                      <a:pt x="423" y="562"/>
                      <a:pt x="161" y="540"/>
                      <a:pt x="81" y="311"/>
                    </a:cubicBezTo>
                    <a:cubicBezTo>
                      <a:pt x="0" y="81"/>
                      <a:pt x="30" y="9"/>
                      <a:pt x="48" y="5"/>
                    </a:cubicBezTo>
                    <a:cubicBezTo>
                      <a:pt x="66" y="0"/>
                      <a:pt x="157" y="17"/>
                      <a:pt x="210" y="73"/>
                    </a:cubicBezTo>
                    <a:close/>
                  </a:path>
                </a:pathLst>
              </a:custGeom>
              <a:gradFill>
                <a:gsLst>
                  <a:gs pos="0">
                    <a:srgbClr val="7D4BC9"/>
                  </a:gs>
                  <a:gs pos="78000">
                    <a:srgbClr val="16286E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14" name="Forma livre 6"/>
              <p:cNvSpPr/>
              <p:nvPr/>
            </p:nvSpPr>
            <p:spPr bwMode="auto">
              <a:xfrm>
                <a:off x="1614814" y="1340526"/>
                <a:ext cx="1248001" cy="2249144"/>
              </a:xfrm>
              <a:custGeom>
                <a:avLst/>
                <a:gdLst>
                  <a:gd name="T0" fmla="*/ 413 w 467"/>
                  <a:gd name="T1" fmla="*/ 409 h 844"/>
                  <a:gd name="T2" fmla="*/ 420 w 467"/>
                  <a:gd name="T3" fmla="*/ 446 h 844"/>
                  <a:gd name="T4" fmla="*/ 410 w 467"/>
                  <a:gd name="T5" fmla="*/ 586 h 844"/>
                  <a:gd name="T6" fmla="*/ 431 w 467"/>
                  <a:gd name="T7" fmla="*/ 664 h 844"/>
                  <a:gd name="T8" fmla="*/ 371 w 467"/>
                  <a:gd name="T9" fmla="*/ 820 h 844"/>
                  <a:gd name="T10" fmla="*/ 99 w 467"/>
                  <a:gd name="T11" fmla="*/ 595 h 844"/>
                  <a:gd name="T12" fmla="*/ 87 w 467"/>
                  <a:gd name="T13" fmla="*/ 476 h 844"/>
                  <a:gd name="T14" fmla="*/ 87 w 467"/>
                  <a:gd name="T15" fmla="*/ 475 h 844"/>
                  <a:gd name="T16" fmla="*/ 93 w 467"/>
                  <a:gd name="T17" fmla="*/ 438 h 844"/>
                  <a:gd name="T18" fmla="*/ 0 w 467"/>
                  <a:gd name="T19" fmla="*/ 380 h 844"/>
                  <a:gd name="T20" fmla="*/ 39 w 467"/>
                  <a:gd name="T21" fmla="*/ 228 h 844"/>
                  <a:gd name="T22" fmla="*/ 62 w 467"/>
                  <a:gd name="T23" fmla="*/ 98 h 844"/>
                  <a:gd name="T24" fmla="*/ 31 w 467"/>
                  <a:gd name="T25" fmla="*/ 98 h 844"/>
                  <a:gd name="T26" fmla="*/ 146 w 467"/>
                  <a:gd name="T27" fmla="*/ 4 h 844"/>
                  <a:gd name="T28" fmla="*/ 205 w 467"/>
                  <a:gd name="T29" fmla="*/ 14 h 844"/>
                  <a:gd name="T30" fmla="*/ 297 w 467"/>
                  <a:gd name="T31" fmla="*/ 15 h 844"/>
                  <a:gd name="T32" fmla="*/ 413 w 467"/>
                  <a:gd name="T33" fmla="*/ 49 h 844"/>
                  <a:gd name="T34" fmla="*/ 422 w 467"/>
                  <a:gd name="T35" fmla="*/ 72 h 844"/>
                  <a:gd name="T36" fmla="*/ 424 w 467"/>
                  <a:gd name="T37" fmla="*/ 86 h 844"/>
                  <a:gd name="T38" fmla="*/ 410 w 467"/>
                  <a:gd name="T39" fmla="*/ 124 h 844"/>
                  <a:gd name="T40" fmla="*/ 432 w 467"/>
                  <a:gd name="T41" fmla="*/ 249 h 844"/>
                  <a:gd name="T42" fmla="*/ 446 w 467"/>
                  <a:gd name="T43" fmla="*/ 374 h 844"/>
                  <a:gd name="T44" fmla="*/ 446 w 467"/>
                  <a:gd name="T45" fmla="*/ 409 h 844"/>
                  <a:gd name="T46" fmla="*/ 413 w 467"/>
                  <a:gd name="T47" fmla="*/ 409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7" h="844">
                    <a:moveTo>
                      <a:pt x="413" y="409"/>
                    </a:moveTo>
                    <a:cubicBezTo>
                      <a:pt x="413" y="409"/>
                      <a:pt x="425" y="426"/>
                      <a:pt x="420" y="446"/>
                    </a:cubicBezTo>
                    <a:cubicBezTo>
                      <a:pt x="415" y="465"/>
                      <a:pt x="385" y="526"/>
                      <a:pt x="410" y="586"/>
                    </a:cubicBezTo>
                    <a:cubicBezTo>
                      <a:pt x="418" y="605"/>
                      <a:pt x="427" y="633"/>
                      <a:pt x="431" y="664"/>
                    </a:cubicBezTo>
                    <a:cubicBezTo>
                      <a:pt x="441" y="728"/>
                      <a:pt x="433" y="803"/>
                      <a:pt x="371" y="820"/>
                    </a:cubicBezTo>
                    <a:cubicBezTo>
                      <a:pt x="280" y="844"/>
                      <a:pt x="123" y="754"/>
                      <a:pt x="99" y="595"/>
                    </a:cubicBezTo>
                    <a:cubicBezTo>
                      <a:pt x="91" y="536"/>
                      <a:pt x="87" y="499"/>
                      <a:pt x="87" y="476"/>
                    </a:cubicBezTo>
                    <a:cubicBezTo>
                      <a:pt x="87" y="475"/>
                      <a:pt x="87" y="475"/>
                      <a:pt x="87" y="475"/>
                    </a:cubicBezTo>
                    <a:cubicBezTo>
                      <a:pt x="86" y="437"/>
                      <a:pt x="93" y="438"/>
                      <a:pt x="93" y="438"/>
                    </a:cubicBezTo>
                    <a:cubicBezTo>
                      <a:pt x="0" y="380"/>
                      <a:pt x="0" y="380"/>
                      <a:pt x="0" y="380"/>
                    </a:cubicBezTo>
                    <a:cubicBezTo>
                      <a:pt x="0" y="380"/>
                      <a:pt x="42" y="270"/>
                      <a:pt x="39" y="228"/>
                    </a:cubicBezTo>
                    <a:cubicBezTo>
                      <a:pt x="36" y="186"/>
                      <a:pt x="19" y="171"/>
                      <a:pt x="62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98"/>
                      <a:pt x="46" y="13"/>
                      <a:pt x="146" y="4"/>
                    </a:cubicBezTo>
                    <a:cubicBezTo>
                      <a:pt x="146" y="4"/>
                      <a:pt x="177" y="0"/>
                      <a:pt x="205" y="14"/>
                    </a:cubicBezTo>
                    <a:cubicBezTo>
                      <a:pt x="232" y="28"/>
                      <a:pt x="262" y="22"/>
                      <a:pt x="297" y="15"/>
                    </a:cubicBezTo>
                    <a:cubicBezTo>
                      <a:pt x="332" y="8"/>
                      <a:pt x="393" y="16"/>
                      <a:pt x="413" y="49"/>
                    </a:cubicBezTo>
                    <a:cubicBezTo>
                      <a:pt x="417" y="57"/>
                      <a:pt x="421" y="65"/>
                      <a:pt x="422" y="72"/>
                    </a:cubicBezTo>
                    <a:cubicBezTo>
                      <a:pt x="423" y="77"/>
                      <a:pt x="424" y="82"/>
                      <a:pt x="424" y="86"/>
                    </a:cubicBezTo>
                    <a:cubicBezTo>
                      <a:pt x="425" y="104"/>
                      <a:pt x="418" y="118"/>
                      <a:pt x="410" y="124"/>
                    </a:cubicBezTo>
                    <a:cubicBezTo>
                      <a:pt x="410" y="124"/>
                      <a:pt x="444" y="197"/>
                      <a:pt x="432" y="249"/>
                    </a:cubicBezTo>
                    <a:cubicBezTo>
                      <a:pt x="419" y="300"/>
                      <a:pt x="412" y="315"/>
                      <a:pt x="446" y="374"/>
                    </a:cubicBezTo>
                    <a:cubicBezTo>
                      <a:pt x="446" y="374"/>
                      <a:pt x="467" y="389"/>
                      <a:pt x="446" y="409"/>
                    </a:cubicBezTo>
                    <a:cubicBezTo>
                      <a:pt x="446" y="409"/>
                      <a:pt x="436" y="417"/>
                      <a:pt x="413" y="4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15" name="Forma Livre 7"/>
              <p:cNvSpPr/>
              <p:nvPr/>
            </p:nvSpPr>
            <p:spPr bwMode="auto">
              <a:xfrm>
                <a:off x="1666242" y="1340526"/>
                <a:ext cx="1081715" cy="608572"/>
              </a:xfrm>
              <a:custGeom>
                <a:avLst/>
                <a:gdLst>
                  <a:gd name="T0" fmla="*/ 405 w 405"/>
                  <a:gd name="T1" fmla="*/ 86 h 228"/>
                  <a:gd name="T2" fmla="*/ 178 w 405"/>
                  <a:gd name="T3" fmla="*/ 98 h 228"/>
                  <a:gd name="T4" fmla="*/ 114 w 405"/>
                  <a:gd name="T5" fmla="*/ 186 h 228"/>
                  <a:gd name="T6" fmla="*/ 20 w 405"/>
                  <a:gd name="T7" fmla="*/ 228 h 228"/>
                  <a:gd name="T8" fmla="*/ 43 w 405"/>
                  <a:gd name="T9" fmla="*/ 98 h 228"/>
                  <a:gd name="T10" fmla="*/ 12 w 405"/>
                  <a:gd name="T11" fmla="*/ 98 h 228"/>
                  <a:gd name="T12" fmla="*/ 127 w 405"/>
                  <a:gd name="T13" fmla="*/ 4 h 228"/>
                  <a:gd name="T14" fmla="*/ 186 w 405"/>
                  <a:gd name="T15" fmla="*/ 14 h 228"/>
                  <a:gd name="T16" fmla="*/ 278 w 405"/>
                  <a:gd name="T17" fmla="*/ 15 h 228"/>
                  <a:gd name="T18" fmla="*/ 394 w 405"/>
                  <a:gd name="T19" fmla="*/ 49 h 228"/>
                  <a:gd name="T20" fmla="*/ 403 w 405"/>
                  <a:gd name="T21" fmla="*/ 72 h 228"/>
                  <a:gd name="T22" fmla="*/ 405 w 405"/>
                  <a:gd name="T23" fmla="*/ 8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5" h="228">
                    <a:moveTo>
                      <a:pt x="405" y="86"/>
                    </a:moveTo>
                    <a:cubicBezTo>
                      <a:pt x="358" y="84"/>
                      <a:pt x="287" y="87"/>
                      <a:pt x="178" y="98"/>
                    </a:cubicBezTo>
                    <a:cubicBezTo>
                      <a:pt x="178" y="98"/>
                      <a:pt x="118" y="122"/>
                      <a:pt x="114" y="186"/>
                    </a:cubicBezTo>
                    <a:cubicBezTo>
                      <a:pt x="114" y="186"/>
                      <a:pt x="61" y="157"/>
                      <a:pt x="20" y="228"/>
                    </a:cubicBezTo>
                    <a:cubicBezTo>
                      <a:pt x="17" y="186"/>
                      <a:pt x="0" y="171"/>
                      <a:pt x="43" y="98"/>
                    </a:cubicBezTo>
                    <a:cubicBezTo>
                      <a:pt x="12" y="98"/>
                      <a:pt x="12" y="98"/>
                      <a:pt x="12" y="98"/>
                    </a:cubicBezTo>
                    <a:cubicBezTo>
                      <a:pt x="12" y="98"/>
                      <a:pt x="27" y="13"/>
                      <a:pt x="127" y="4"/>
                    </a:cubicBezTo>
                    <a:cubicBezTo>
                      <a:pt x="127" y="4"/>
                      <a:pt x="158" y="0"/>
                      <a:pt x="186" y="14"/>
                    </a:cubicBezTo>
                    <a:cubicBezTo>
                      <a:pt x="213" y="28"/>
                      <a:pt x="243" y="22"/>
                      <a:pt x="278" y="15"/>
                    </a:cubicBezTo>
                    <a:cubicBezTo>
                      <a:pt x="313" y="8"/>
                      <a:pt x="374" y="16"/>
                      <a:pt x="394" y="49"/>
                    </a:cubicBezTo>
                    <a:cubicBezTo>
                      <a:pt x="398" y="57"/>
                      <a:pt x="402" y="65"/>
                      <a:pt x="403" y="72"/>
                    </a:cubicBezTo>
                    <a:cubicBezTo>
                      <a:pt x="404" y="77"/>
                      <a:pt x="405" y="82"/>
                      <a:pt x="405" y="86"/>
                    </a:cubicBezTo>
                    <a:close/>
                  </a:path>
                </a:pathLst>
              </a:custGeom>
              <a:gradFill>
                <a:gsLst>
                  <a:gs pos="0">
                    <a:srgbClr val="6524DE"/>
                  </a:gs>
                  <a:gs pos="76000">
                    <a:srgbClr val="6524DE">
                      <a:alpha val="0"/>
                    </a:srgbClr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8"/>
              <p:cNvSpPr/>
              <p:nvPr/>
            </p:nvSpPr>
            <p:spPr bwMode="auto">
              <a:xfrm>
                <a:off x="2163386" y="1422812"/>
                <a:ext cx="699429" cy="1808573"/>
              </a:xfrm>
              <a:custGeom>
                <a:avLst/>
                <a:gdLst>
                  <a:gd name="T0" fmla="*/ 208 w 262"/>
                  <a:gd name="T1" fmla="*/ 378 h 678"/>
                  <a:gd name="T2" fmla="*/ 215 w 262"/>
                  <a:gd name="T3" fmla="*/ 415 h 678"/>
                  <a:gd name="T4" fmla="*/ 205 w 262"/>
                  <a:gd name="T5" fmla="*/ 555 h 678"/>
                  <a:gd name="T6" fmla="*/ 226 w 262"/>
                  <a:gd name="T7" fmla="*/ 633 h 678"/>
                  <a:gd name="T8" fmla="*/ 92 w 262"/>
                  <a:gd name="T9" fmla="*/ 411 h 678"/>
                  <a:gd name="T10" fmla="*/ 45 w 262"/>
                  <a:gd name="T11" fmla="*/ 280 h 678"/>
                  <a:gd name="T12" fmla="*/ 23 w 262"/>
                  <a:gd name="T13" fmla="*/ 165 h 678"/>
                  <a:gd name="T14" fmla="*/ 56 w 262"/>
                  <a:gd name="T15" fmla="*/ 82 h 678"/>
                  <a:gd name="T16" fmla="*/ 180 w 262"/>
                  <a:gd name="T17" fmla="*/ 33 h 678"/>
                  <a:gd name="T18" fmla="*/ 217 w 262"/>
                  <a:gd name="T19" fmla="*/ 41 h 678"/>
                  <a:gd name="T20" fmla="*/ 205 w 262"/>
                  <a:gd name="T21" fmla="*/ 93 h 678"/>
                  <a:gd name="T22" fmla="*/ 227 w 262"/>
                  <a:gd name="T23" fmla="*/ 218 h 678"/>
                  <a:gd name="T24" fmla="*/ 241 w 262"/>
                  <a:gd name="T25" fmla="*/ 343 h 678"/>
                  <a:gd name="T26" fmla="*/ 241 w 262"/>
                  <a:gd name="T27" fmla="*/ 378 h 678"/>
                  <a:gd name="T28" fmla="*/ 208 w 262"/>
                  <a:gd name="T29" fmla="*/ 378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2" h="678">
                    <a:moveTo>
                      <a:pt x="208" y="378"/>
                    </a:moveTo>
                    <a:cubicBezTo>
                      <a:pt x="208" y="378"/>
                      <a:pt x="220" y="395"/>
                      <a:pt x="215" y="415"/>
                    </a:cubicBezTo>
                    <a:cubicBezTo>
                      <a:pt x="210" y="434"/>
                      <a:pt x="180" y="495"/>
                      <a:pt x="205" y="555"/>
                    </a:cubicBezTo>
                    <a:cubicBezTo>
                      <a:pt x="213" y="574"/>
                      <a:pt x="222" y="602"/>
                      <a:pt x="226" y="633"/>
                    </a:cubicBezTo>
                    <a:cubicBezTo>
                      <a:pt x="146" y="678"/>
                      <a:pt x="100" y="440"/>
                      <a:pt x="92" y="411"/>
                    </a:cubicBezTo>
                    <a:cubicBezTo>
                      <a:pt x="85" y="382"/>
                      <a:pt x="35" y="333"/>
                      <a:pt x="45" y="280"/>
                    </a:cubicBezTo>
                    <a:cubicBezTo>
                      <a:pt x="56" y="227"/>
                      <a:pt x="45" y="218"/>
                      <a:pt x="23" y="165"/>
                    </a:cubicBezTo>
                    <a:cubicBezTo>
                      <a:pt x="0" y="113"/>
                      <a:pt x="56" y="82"/>
                      <a:pt x="56" y="82"/>
                    </a:cubicBezTo>
                    <a:cubicBezTo>
                      <a:pt x="107" y="0"/>
                      <a:pt x="158" y="34"/>
                      <a:pt x="180" y="33"/>
                    </a:cubicBezTo>
                    <a:cubicBezTo>
                      <a:pt x="186" y="33"/>
                      <a:pt x="200" y="35"/>
                      <a:pt x="217" y="41"/>
                    </a:cubicBezTo>
                    <a:cubicBezTo>
                      <a:pt x="223" y="65"/>
                      <a:pt x="216" y="85"/>
                      <a:pt x="205" y="93"/>
                    </a:cubicBezTo>
                    <a:cubicBezTo>
                      <a:pt x="205" y="93"/>
                      <a:pt x="239" y="166"/>
                      <a:pt x="227" y="218"/>
                    </a:cubicBezTo>
                    <a:cubicBezTo>
                      <a:pt x="214" y="269"/>
                      <a:pt x="207" y="284"/>
                      <a:pt x="241" y="343"/>
                    </a:cubicBezTo>
                    <a:cubicBezTo>
                      <a:pt x="241" y="343"/>
                      <a:pt x="262" y="358"/>
                      <a:pt x="241" y="378"/>
                    </a:cubicBezTo>
                    <a:cubicBezTo>
                      <a:pt x="241" y="378"/>
                      <a:pt x="231" y="386"/>
                      <a:pt x="208" y="378"/>
                    </a:cubicBezTo>
                    <a:close/>
                  </a:path>
                </a:pathLst>
              </a:custGeom>
              <a:solidFill>
                <a:srgbClr val="150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9"/>
              <p:cNvSpPr/>
              <p:nvPr/>
            </p:nvSpPr>
            <p:spPr bwMode="auto">
              <a:xfrm>
                <a:off x="209099" y="2329669"/>
                <a:ext cx="2883430" cy="4947431"/>
              </a:xfrm>
              <a:custGeom>
                <a:avLst/>
                <a:gdLst>
                  <a:gd name="T0" fmla="*/ 904 w 1079"/>
                  <a:gd name="T1" fmla="*/ 1856 h 1856"/>
                  <a:gd name="T2" fmla="*/ 136 w 1079"/>
                  <a:gd name="T3" fmla="*/ 1856 h 1856"/>
                  <a:gd name="T4" fmla="*/ 116 w 1079"/>
                  <a:gd name="T5" fmla="*/ 962 h 1856"/>
                  <a:gd name="T6" fmla="*/ 449 w 1079"/>
                  <a:gd name="T7" fmla="*/ 104 h 1856"/>
                  <a:gd name="T8" fmla="*/ 497 w 1079"/>
                  <a:gd name="T9" fmla="*/ 30 h 1856"/>
                  <a:gd name="T10" fmla="*/ 526 w 1079"/>
                  <a:gd name="T11" fmla="*/ 9 h 1856"/>
                  <a:gd name="T12" fmla="*/ 753 w 1079"/>
                  <a:gd name="T13" fmla="*/ 150 h 1856"/>
                  <a:gd name="T14" fmla="*/ 823 w 1079"/>
                  <a:gd name="T15" fmla="*/ 312 h 1856"/>
                  <a:gd name="T16" fmla="*/ 904 w 1079"/>
                  <a:gd name="T17" fmla="*/ 1856 h 1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9" h="1856">
                    <a:moveTo>
                      <a:pt x="904" y="1856"/>
                    </a:moveTo>
                    <a:cubicBezTo>
                      <a:pt x="136" y="1856"/>
                      <a:pt x="136" y="1856"/>
                      <a:pt x="136" y="1856"/>
                    </a:cubicBezTo>
                    <a:cubicBezTo>
                      <a:pt x="125" y="1546"/>
                      <a:pt x="232" y="1684"/>
                      <a:pt x="116" y="962"/>
                    </a:cubicBezTo>
                    <a:cubicBezTo>
                      <a:pt x="0" y="241"/>
                      <a:pt x="449" y="104"/>
                      <a:pt x="449" y="104"/>
                    </a:cubicBezTo>
                    <a:cubicBezTo>
                      <a:pt x="449" y="104"/>
                      <a:pt x="481" y="60"/>
                      <a:pt x="497" y="30"/>
                    </a:cubicBezTo>
                    <a:cubicBezTo>
                      <a:pt x="512" y="0"/>
                      <a:pt x="526" y="9"/>
                      <a:pt x="526" y="9"/>
                    </a:cubicBezTo>
                    <a:cubicBezTo>
                      <a:pt x="753" y="150"/>
                      <a:pt x="753" y="150"/>
                      <a:pt x="753" y="150"/>
                    </a:cubicBezTo>
                    <a:cubicBezTo>
                      <a:pt x="780" y="202"/>
                      <a:pt x="803" y="257"/>
                      <a:pt x="823" y="312"/>
                    </a:cubicBezTo>
                    <a:cubicBezTo>
                      <a:pt x="1079" y="1007"/>
                      <a:pt x="904" y="1856"/>
                      <a:pt x="904" y="1856"/>
                    </a:cubicBezTo>
                    <a:close/>
                  </a:path>
                </a:pathLst>
              </a:custGeom>
              <a:gradFill>
                <a:gsLst>
                  <a:gs pos="0">
                    <a:srgbClr val="7D4BC9"/>
                  </a:gs>
                  <a:gs pos="78000">
                    <a:srgbClr val="16286E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10"/>
              <p:cNvSpPr/>
              <p:nvPr/>
            </p:nvSpPr>
            <p:spPr bwMode="auto">
              <a:xfrm>
                <a:off x="1409100" y="2329669"/>
                <a:ext cx="999430" cy="836572"/>
              </a:xfrm>
              <a:custGeom>
                <a:avLst/>
                <a:gdLst>
                  <a:gd name="T0" fmla="*/ 374 w 374"/>
                  <a:gd name="T1" fmla="*/ 312 h 314"/>
                  <a:gd name="T2" fmla="*/ 0 w 374"/>
                  <a:gd name="T3" fmla="*/ 104 h 314"/>
                  <a:gd name="T4" fmla="*/ 48 w 374"/>
                  <a:gd name="T5" fmla="*/ 30 h 314"/>
                  <a:gd name="T6" fmla="*/ 77 w 374"/>
                  <a:gd name="T7" fmla="*/ 9 h 314"/>
                  <a:gd name="T8" fmla="*/ 304 w 374"/>
                  <a:gd name="T9" fmla="*/ 150 h 314"/>
                  <a:gd name="T10" fmla="*/ 374 w 374"/>
                  <a:gd name="T11" fmla="*/ 312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4" h="314">
                    <a:moveTo>
                      <a:pt x="374" y="312"/>
                    </a:moveTo>
                    <a:cubicBezTo>
                      <a:pt x="222" y="314"/>
                      <a:pt x="0" y="104"/>
                      <a:pt x="0" y="104"/>
                    </a:cubicBezTo>
                    <a:cubicBezTo>
                      <a:pt x="0" y="104"/>
                      <a:pt x="32" y="60"/>
                      <a:pt x="48" y="30"/>
                    </a:cubicBezTo>
                    <a:cubicBezTo>
                      <a:pt x="63" y="0"/>
                      <a:pt x="77" y="9"/>
                      <a:pt x="77" y="9"/>
                    </a:cubicBezTo>
                    <a:cubicBezTo>
                      <a:pt x="304" y="150"/>
                      <a:pt x="304" y="150"/>
                      <a:pt x="304" y="150"/>
                    </a:cubicBezTo>
                    <a:cubicBezTo>
                      <a:pt x="331" y="202"/>
                      <a:pt x="354" y="257"/>
                      <a:pt x="374" y="31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D4BC9"/>
                  </a:gs>
                  <a:gs pos="100000">
                    <a:srgbClr val="16286E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19" name="Forma Livre 11"/>
              <p:cNvSpPr/>
              <p:nvPr/>
            </p:nvSpPr>
            <p:spPr bwMode="auto">
              <a:xfrm>
                <a:off x="1743385" y="1835954"/>
                <a:ext cx="258858" cy="378858"/>
              </a:xfrm>
              <a:custGeom>
                <a:avLst/>
                <a:gdLst>
                  <a:gd name="T0" fmla="*/ 75 w 97"/>
                  <a:gd name="T1" fmla="*/ 34 h 142"/>
                  <a:gd name="T2" fmla="*/ 11 w 97"/>
                  <a:gd name="T3" fmla="*/ 66 h 142"/>
                  <a:gd name="T4" fmla="*/ 74 w 97"/>
                  <a:gd name="T5" fmla="*/ 132 h 142"/>
                  <a:gd name="T6" fmla="*/ 75 w 97"/>
                  <a:gd name="T7" fmla="*/ 34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" h="142">
                    <a:moveTo>
                      <a:pt x="75" y="34"/>
                    </a:moveTo>
                    <a:cubicBezTo>
                      <a:pt x="75" y="34"/>
                      <a:pt x="22" y="0"/>
                      <a:pt x="11" y="66"/>
                    </a:cubicBezTo>
                    <a:cubicBezTo>
                      <a:pt x="0" y="132"/>
                      <a:pt x="59" y="142"/>
                      <a:pt x="74" y="132"/>
                    </a:cubicBezTo>
                    <a:cubicBezTo>
                      <a:pt x="74" y="132"/>
                      <a:pt x="97" y="82"/>
                      <a:pt x="75" y="34"/>
                    </a:cubicBezTo>
                    <a:close/>
                  </a:path>
                </a:pathLst>
              </a:custGeom>
              <a:solidFill>
                <a:srgbClr val="150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12"/>
              <p:cNvSpPr/>
              <p:nvPr/>
            </p:nvSpPr>
            <p:spPr bwMode="auto">
              <a:xfrm>
                <a:off x="1851962" y="1895956"/>
                <a:ext cx="1001144" cy="1693715"/>
              </a:xfrm>
              <a:custGeom>
                <a:avLst/>
                <a:gdLst>
                  <a:gd name="T0" fmla="*/ 284 w 375"/>
                  <a:gd name="T1" fmla="*/ 612 h 636"/>
                  <a:gd name="T2" fmla="*/ 12 w 375"/>
                  <a:gd name="T3" fmla="*/ 387 h 636"/>
                  <a:gd name="T4" fmla="*/ 0 w 375"/>
                  <a:gd name="T5" fmla="*/ 268 h 636"/>
                  <a:gd name="T6" fmla="*/ 0 w 375"/>
                  <a:gd name="T7" fmla="*/ 267 h 636"/>
                  <a:gd name="T8" fmla="*/ 6 w 375"/>
                  <a:gd name="T9" fmla="*/ 230 h 636"/>
                  <a:gd name="T10" fmla="*/ 36 w 375"/>
                  <a:gd name="T11" fmla="*/ 12 h 636"/>
                  <a:gd name="T12" fmla="*/ 64 w 375"/>
                  <a:gd name="T13" fmla="*/ 62 h 636"/>
                  <a:gd name="T14" fmla="*/ 173 w 375"/>
                  <a:gd name="T15" fmla="*/ 216 h 636"/>
                  <a:gd name="T16" fmla="*/ 226 w 375"/>
                  <a:gd name="T17" fmla="*/ 205 h 636"/>
                  <a:gd name="T18" fmla="*/ 326 w 375"/>
                  <a:gd name="T19" fmla="*/ 201 h 636"/>
                  <a:gd name="T20" fmla="*/ 333 w 375"/>
                  <a:gd name="T21" fmla="*/ 238 h 636"/>
                  <a:gd name="T22" fmla="*/ 323 w 375"/>
                  <a:gd name="T23" fmla="*/ 378 h 636"/>
                  <a:gd name="T24" fmla="*/ 284 w 375"/>
                  <a:gd name="T25" fmla="*/ 612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636">
                    <a:moveTo>
                      <a:pt x="284" y="612"/>
                    </a:moveTo>
                    <a:cubicBezTo>
                      <a:pt x="193" y="636"/>
                      <a:pt x="36" y="546"/>
                      <a:pt x="12" y="387"/>
                    </a:cubicBezTo>
                    <a:cubicBezTo>
                      <a:pt x="4" y="328"/>
                      <a:pt x="0" y="291"/>
                      <a:pt x="0" y="268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2" y="249"/>
                      <a:pt x="4" y="235"/>
                      <a:pt x="6" y="230"/>
                    </a:cubicBezTo>
                    <a:cubicBezTo>
                      <a:pt x="6" y="230"/>
                      <a:pt x="55" y="77"/>
                      <a:pt x="36" y="12"/>
                    </a:cubicBezTo>
                    <a:cubicBezTo>
                      <a:pt x="36" y="12"/>
                      <a:pt x="53" y="0"/>
                      <a:pt x="64" y="62"/>
                    </a:cubicBezTo>
                    <a:cubicBezTo>
                      <a:pt x="74" y="123"/>
                      <a:pt x="134" y="202"/>
                      <a:pt x="173" y="216"/>
                    </a:cubicBezTo>
                    <a:cubicBezTo>
                      <a:pt x="212" y="229"/>
                      <a:pt x="214" y="208"/>
                      <a:pt x="226" y="205"/>
                    </a:cubicBezTo>
                    <a:cubicBezTo>
                      <a:pt x="238" y="204"/>
                      <a:pt x="263" y="178"/>
                      <a:pt x="326" y="201"/>
                    </a:cubicBezTo>
                    <a:cubicBezTo>
                      <a:pt x="326" y="201"/>
                      <a:pt x="338" y="218"/>
                      <a:pt x="333" y="238"/>
                    </a:cubicBezTo>
                    <a:cubicBezTo>
                      <a:pt x="328" y="257"/>
                      <a:pt x="297" y="318"/>
                      <a:pt x="323" y="378"/>
                    </a:cubicBezTo>
                    <a:cubicBezTo>
                      <a:pt x="349" y="437"/>
                      <a:pt x="375" y="587"/>
                      <a:pt x="284" y="612"/>
                    </a:cubicBezTo>
                    <a:close/>
                  </a:path>
                </a:pathLst>
              </a:custGeom>
              <a:gradFill>
                <a:gsLst>
                  <a:gs pos="0">
                    <a:srgbClr val="BB7FFB"/>
                  </a:gs>
                  <a:gs pos="100000">
                    <a:srgbClr val="FB95E9"/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13"/>
              <p:cNvSpPr/>
              <p:nvPr/>
            </p:nvSpPr>
            <p:spPr bwMode="auto">
              <a:xfrm>
                <a:off x="1697100" y="1340526"/>
                <a:ext cx="1071430" cy="330858"/>
              </a:xfrm>
              <a:custGeom>
                <a:avLst/>
                <a:gdLst>
                  <a:gd name="T0" fmla="*/ 379 w 401"/>
                  <a:gd name="T1" fmla="*/ 124 h 124"/>
                  <a:gd name="T2" fmla="*/ 258 w 401"/>
                  <a:gd name="T3" fmla="*/ 113 h 124"/>
                  <a:gd name="T4" fmla="*/ 166 w 401"/>
                  <a:gd name="T5" fmla="*/ 98 h 124"/>
                  <a:gd name="T6" fmla="*/ 0 w 401"/>
                  <a:gd name="T7" fmla="*/ 98 h 124"/>
                  <a:gd name="T8" fmla="*/ 115 w 401"/>
                  <a:gd name="T9" fmla="*/ 4 h 124"/>
                  <a:gd name="T10" fmla="*/ 174 w 401"/>
                  <a:gd name="T11" fmla="*/ 14 h 124"/>
                  <a:gd name="T12" fmla="*/ 266 w 401"/>
                  <a:gd name="T13" fmla="*/ 15 h 124"/>
                  <a:gd name="T14" fmla="*/ 382 w 401"/>
                  <a:gd name="T15" fmla="*/ 49 h 124"/>
                  <a:gd name="T16" fmla="*/ 379 w 401"/>
                  <a:gd name="T17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1" h="124">
                    <a:moveTo>
                      <a:pt x="379" y="124"/>
                    </a:moveTo>
                    <a:cubicBezTo>
                      <a:pt x="354" y="103"/>
                      <a:pt x="299" y="110"/>
                      <a:pt x="258" y="113"/>
                    </a:cubicBezTo>
                    <a:cubicBezTo>
                      <a:pt x="217" y="117"/>
                      <a:pt x="166" y="98"/>
                      <a:pt x="166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15" y="13"/>
                      <a:pt x="115" y="4"/>
                    </a:cubicBezTo>
                    <a:cubicBezTo>
                      <a:pt x="115" y="4"/>
                      <a:pt x="146" y="0"/>
                      <a:pt x="174" y="14"/>
                    </a:cubicBezTo>
                    <a:cubicBezTo>
                      <a:pt x="201" y="28"/>
                      <a:pt x="231" y="22"/>
                      <a:pt x="266" y="15"/>
                    </a:cubicBezTo>
                    <a:cubicBezTo>
                      <a:pt x="301" y="8"/>
                      <a:pt x="362" y="16"/>
                      <a:pt x="382" y="49"/>
                    </a:cubicBezTo>
                    <a:cubicBezTo>
                      <a:pt x="401" y="81"/>
                      <a:pt x="393" y="114"/>
                      <a:pt x="379" y="124"/>
                    </a:cubicBezTo>
                    <a:close/>
                  </a:path>
                </a:pathLst>
              </a:custGeom>
              <a:gradFill>
                <a:gsLst>
                  <a:gs pos="28000">
                    <a:srgbClr val="6313DC"/>
                  </a:gs>
                  <a:gs pos="100000">
                    <a:srgbClr val="1E3ADA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14"/>
              <p:cNvSpPr/>
              <p:nvPr/>
            </p:nvSpPr>
            <p:spPr bwMode="auto">
              <a:xfrm>
                <a:off x="1350814" y="4258241"/>
                <a:ext cx="761143" cy="908572"/>
              </a:xfrm>
              <a:custGeom>
                <a:avLst/>
                <a:gdLst>
                  <a:gd name="T0" fmla="*/ 265 w 285"/>
                  <a:gd name="T1" fmla="*/ 0 h 341"/>
                  <a:gd name="T2" fmla="*/ 68 w 285"/>
                  <a:gd name="T3" fmla="*/ 96 h 341"/>
                  <a:gd name="T4" fmla="*/ 0 w 285"/>
                  <a:gd name="T5" fmla="*/ 232 h 341"/>
                  <a:gd name="T6" fmla="*/ 3 w 285"/>
                  <a:gd name="T7" fmla="*/ 341 h 341"/>
                  <a:gd name="T8" fmla="*/ 41 w 285"/>
                  <a:gd name="T9" fmla="*/ 303 h 341"/>
                  <a:gd name="T10" fmla="*/ 41 w 285"/>
                  <a:gd name="T11" fmla="*/ 224 h 341"/>
                  <a:gd name="T12" fmla="*/ 93 w 285"/>
                  <a:gd name="T13" fmla="*/ 156 h 341"/>
                  <a:gd name="T14" fmla="*/ 62 w 285"/>
                  <a:gd name="T15" fmla="*/ 256 h 341"/>
                  <a:gd name="T16" fmla="*/ 106 w 285"/>
                  <a:gd name="T17" fmla="*/ 323 h 341"/>
                  <a:gd name="T18" fmla="*/ 117 w 285"/>
                  <a:gd name="T19" fmla="*/ 275 h 341"/>
                  <a:gd name="T20" fmla="*/ 101 w 285"/>
                  <a:gd name="T21" fmla="*/ 237 h 341"/>
                  <a:gd name="T22" fmla="*/ 136 w 285"/>
                  <a:gd name="T23" fmla="*/ 172 h 341"/>
                  <a:gd name="T24" fmla="*/ 133 w 285"/>
                  <a:gd name="T25" fmla="*/ 239 h 341"/>
                  <a:gd name="T26" fmla="*/ 168 w 285"/>
                  <a:gd name="T27" fmla="*/ 301 h 341"/>
                  <a:gd name="T28" fmla="*/ 185 w 285"/>
                  <a:gd name="T29" fmla="*/ 257 h 341"/>
                  <a:gd name="T30" fmla="*/ 180 w 285"/>
                  <a:gd name="T31" fmla="*/ 196 h 341"/>
                  <a:gd name="T32" fmla="*/ 285 w 285"/>
                  <a:gd name="T33" fmla="*/ 100 h 341"/>
                  <a:gd name="T34" fmla="*/ 265 w 285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5" h="341">
                    <a:moveTo>
                      <a:pt x="265" y="0"/>
                    </a:moveTo>
                    <a:cubicBezTo>
                      <a:pt x="265" y="0"/>
                      <a:pt x="85" y="79"/>
                      <a:pt x="68" y="96"/>
                    </a:cubicBezTo>
                    <a:cubicBezTo>
                      <a:pt x="51" y="113"/>
                      <a:pt x="0" y="232"/>
                      <a:pt x="0" y="232"/>
                    </a:cubicBezTo>
                    <a:cubicBezTo>
                      <a:pt x="3" y="341"/>
                      <a:pt x="3" y="341"/>
                      <a:pt x="3" y="341"/>
                    </a:cubicBezTo>
                    <a:cubicBezTo>
                      <a:pt x="3" y="341"/>
                      <a:pt x="42" y="329"/>
                      <a:pt x="41" y="303"/>
                    </a:cubicBezTo>
                    <a:cubicBezTo>
                      <a:pt x="39" y="278"/>
                      <a:pt x="35" y="230"/>
                      <a:pt x="41" y="224"/>
                    </a:cubicBezTo>
                    <a:cubicBezTo>
                      <a:pt x="46" y="218"/>
                      <a:pt x="93" y="156"/>
                      <a:pt x="93" y="156"/>
                    </a:cubicBezTo>
                    <a:cubicBezTo>
                      <a:pt x="93" y="156"/>
                      <a:pt x="59" y="250"/>
                      <a:pt x="62" y="256"/>
                    </a:cubicBezTo>
                    <a:cubicBezTo>
                      <a:pt x="64" y="262"/>
                      <a:pt x="106" y="323"/>
                      <a:pt x="106" y="323"/>
                    </a:cubicBezTo>
                    <a:cubicBezTo>
                      <a:pt x="106" y="323"/>
                      <a:pt x="128" y="296"/>
                      <a:pt x="117" y="275"/>
                    </a:cubicBezTo>
                    <a:cubicBezTo>
                      <a:pt x="106" y="255"/>
                      <a:pt x="101" y="237"/>
                      <a:pt x="101" y="237"/>
                    </a:cubicBezTo>
                    <a:cubicBezTo>
                      <a:pt x="136" y="172"/>
                      <a:pt x="136" y="172"/>
                      <a:pt x="136" y="172"/>
                    </a:cubicBezTo>
                    <a:cubicBezTo>
                      <a:pt x="133" y="239"/>
                      <a:pt x="133" y="239"/>
                      <a:pt x="133" y="239"/>
                    </a:cubicBezTo>
                    <a:cubicBezTo>
                      <a:pt x="168" y="301"/>
                      <a:pt x="168" y="301"/>
                      <a:pt x="168" y="301"/>
                    </a:cubicBezTo>
                    <a:cubicBezTo>
                      <a:pt x="168" y="301"/>
                      <a:pt x="197" y="274"/>
                      <a:pt x="185" y="257"/>
                    </a:cubicBezTo>
                    <a:cubicBezTo>
                      <a:pt x="172" y="240"/>
                      <a:pt x="180" y="196"/>
                      <a:pt x="180" y="196"/>
                    </a:cubicBezTo>
                    <a:cubicBezTo>
                      <a:pt x="285" y="100"/>
                      <a:pt x="285" y="100"/>
                      <a:pt x="285" y="100"/>
                    </a:cubicBezTo>
                    <a:lnTo>
                      <a:pt x="26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23" name="Forma Livre 15"/>
              <p:cNvSpPr/>
              <p:nvPr/>
            </p:nvSpPr>
            <p:spPr bwMode="auto">
              <a:xfrm>
                <a:off x="2489100" y="3680527"/>
                <a:ext cx="387429" cy="685715"/>
              </a:xfrm>
              <a:custGeom>
                <a:avLst/>
                <a:gdLst>
                  <a:gd name="T0" fmla="*/ 21 w 145"/>
                  <a:gd name="T1" fmla="*/ 257 h 257"/>
                  <a:gd name="T2" fmla="*/ 3 w 145"/>
                  <a:gd name="T3" fmla="*/ 120 h 257"/>
                  <a:gd name="T4" fmla="*/ 50 w 145"/>
                  <a:gd name="T5" fmla="*/ 37 h 257"/>
                  <a:gd name="T6" fmla="*/ 108 w 145"/>
                  <a:gd name="T7" fmla="*/ 0 h 257"/>
                  <a:gd name="T8" fmla="*/ 102 w 145"/>
                  <a:gd name="T9" fmla="*/ 33 h 257"/>
                  <a:gd name="T10" fmla="*/ 60 w 145"/>
                  <a:gd name="T11" fmla="*/ 61 h 257"/>
                  <a:gd name="T12" fmla="*/ 43 w 145"/>
                  <a:gd name="T13" fmla="*/ 112 h 257"/>
                  <a:gd name="T14" fmla="*/ 84 w 145"/>
                  <a:gd name="T15" fmla="*/ 60 h 257"/>
                  <a:gd name="T16" fmla="*/ 135 w 145"/>
                  <a:gd name="T17" fmla="*/ 60 h 257"/>
                  <a:gd name="T18" fmla="*/ 114 w 145"/>
                  <a:gd name="T19" fmla="*/ 83 h 257"/>
                  <a:gd name="T20" fmla="*/ 88 w 145"/>
                  <a:gd name="T21" fmla="*/ 88 h 257"/>
                  <a:gd name="T22" fmla="*/ 67 w 145"/>
                  <a:gd name="T23" fmla="*/ 129 h 257"/>
                  <a:gd name="T24" fmla="*/ 100 w 145"/>
                  <a:gd name="T25" fmla="*/ 104 h 257"/>
                  <a:gd name="T26" fmla="*/ 145 w 145"/>
                  <a:gd name="T27" fmla="*/ 100 h 257"/>
                  <a:gd name="T28" fmla="*/ 128 w 145"/>
                  <a:gd name="T29" fmla="*/ 125 h 257"/>
                  <a:gd name="T30" fmla="*/ 94 w 145"/>
                  <a:gd name="T31" fmla="*/ 144 h 257"/>
                  <a:gd name="T32" fmla="*/ 81 w 145"/>
                  <a:gd name="T33" fmla="*/ 232 h 257"/>
                  <a:gd name="T34" fmla="*/ 21 w 145"/>
                  <a:gd name="T35" fmla="*/ 257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5" h="257">
                    <a:moveTo>
                      <a:pt x="21" y="257"/>
                    </a:moveTo>
                    <a:cubicBezTo>
                      <a:pt x="21" y="257"/>
                      <a:pt x="0" y="134"/>
                      <a:pt x="3" y="120"/>
                    </a:cubicBezTo>
                    <a:cubicBezTo>
                      <a:pt x="6" y="105"/>
                      <a:pt x="50" y="37"/>
                      <a:pt x="50" y="37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116" y="25"/>
                      <a:pt x="102" y="33"/>
                    </a:cubicBezTo>
                    <a:cubicBezTo>
                      <a:pt x="88" y="41"/>
                      <a:pt x="61" y="56"/>
                      <a:pt x="60" y="61"/>
                    </a:cubicBezTo>
                    <a:cubicBezTo>
                      <a:pt x="59" y="66"/>
                      <a:pt x="43" y="112"/>
                      <a:pt x="43" y="112"/>
                    </a:cubicBezTo>
                    <a:cubicBezTo>
                      <a:pt x="43" y="112"/>
                      <a:pt x="80" y="61"/>
                      <a:pt x="84" y="60"/>
                    </a:cubicBezTo>
                    <a:cubicBezTo>
                      <a:pt x="89" y="60"/>
                      <a:pt x="135" y="60"/>
                      <a:pt x="135" y="60"/>
                    </a:cubicBezTo>
                    <a:cubicBezTo>
                      <a:pt x="135" y="60"/>
                      <a:pt x="128" y="81"/>
                      <a:pt x="114" y="83"/>
                    </a:cubicBezTo>
                    <a:cubicBezTo>
                      <a:pt x="99" y="84"/>
                      <a:pt x="88" y="88"/>
                      <a:pt x="88" y="88"/>
                    </a:cubicBezTo>
                    <a:cubicBezTo>
                      <a:pt x="67" y="129"/>
                      <a:pt x="67" y="129"/>
                      <a:pt x="67" y="129"/>
                    </a:cubicBezTo>
                    <a:cubicBezTo>
                      <a:pt x="100" y="104"/>
                      <a:pt x="100" y="104"/>
                      <a:pt x="100" y="104"/>
                    </a:cubicBezTo>
                    <a:cubicBezTo>
                      <a:pt x="145" y="100"/>
                      <a:pt x="145" y="100"/>
                      <a:pt x="145" y="100"/>
                    </a:cubicBezTo>
                    <a:cubicBezTo>
                      <a:pt x="145" y="100"/>
                      <a:pt x="141" y="125"/>
                      <a:pt x="128" y="125"/>
                    </a:cubicBezTo>
                    <a:cubicBezTo>
                      <a:pt x="115" y="124"/>
                      <a:pt x="94" y="144"/>
                      <a:pt x="94" y="144"/>
                    </a:cubicBezTo>
                    <a:cubicBezTo>
                      <a:pt x="81" y="232"/>
                      <a:pt x="81" y="232"/>
                      <a:pt x="81" y="232"/>
                    </a:cubicBezTo>
                    <a:lnTo>
                      <a:pt x="21" y="257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24" name="Forma Livre 16"/>
              <p:cNvSpPr/>
              <p:nvPr/>
            </p:nvSpPr>
            <p:spPr bwMode="auto">
              <a:xfrm rot="487774">
                <a:off x="2302872" y="4062813"/>
                <a:ext cx="1145143" cy="673715"/>
              </a:xfrm>
              <a:custGeom>
                <a:avLst/>
                <a:gdLst>
                  <a:gd name="T0" fmla="*/ 82 w 428"/>
                  <a:gd name="T1" fmla="*/ 54 h 253"/>
                  <a:gd name="T2" fmla="*/ 282 w 428"/>
                  <a:gd name="T3" fmla="*/ 41 h 253"/>
                  <a:gd name="T4" fmla="*/ 326 w 428"/>
                  <a:gd name="T5" fmla="*/ 235 h 253"/>
                  <a:gd name="T6" fmla="*/ 59 w 428"/>
                  <a:gd name="T7" fmla="*/ 170 h 253"/>
                  <a:gd name="T8" fmla="*/ 82 w 428"/>
                  <a:gd name="T9" fmla="*/ 54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253">
                    <a:moveTo>
                      <a:pt x="82" y="54"/>
                    </a:moveTo>
                    <a:cubicBezTo>
                      <a:pt x="82" y="54"/>
                      <a:pt x="169" y="0"/>
                      <a:pt x="282" y="41"/>
                    </a:cubicBezTo>
                    <a:cubicBezTo>
                      <a:pt x="428" y="93"/>
                      <a:pt x="371" y="223"/>
                      <a:pt x="326" y="235"/>
                    </a:cubicBezTo>
                    <a:cubicBezTo>
                      <a:pt x="260" y="253"/>
                      <a:pt x="93" y="170"/>
                      <a:pt x="59" y="170"/>
                    </a:cubicBezTo>
                    <a:cubicBezTo>
                      <a:pt x="25" y="170"/>
                      <a:pt x="0" y="102"/>
                      <a:pt x="82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25" name="Forma Livre 17"/>
              <p:cNvSpPr/>
              <p:nvPr/>
            </p:nvSpPr>
            <p:spPr bwMode="auto">
              <a:xfrm>
                <a:off x="963385" y="3011955"/>
                <a:ext cx="2713716" cy="2492573"/>
              </a:xfrm>
              <a:custGeom>
                <a:avLst/>
                <a:gdLst>
                  <a:gd name="T0" fmla="*/ 154 w 1016"/>
                  <a:gd name="T1" fmla="*/ 0 h 935"/>
                  <a:gd name="T2" fmla="*/ 461 w 1016"/>
                  <a:gd name="T3" fmla="*/ 248 h 935"/>
                  <a:gd name="T4" fmla="*/ 785 w 1016"/>
                  <a:gd name="T5" fmla="*/ 556 h 935"/>
                  <a:gd name="T6" fmla="*/ 901 w 1016"/>
                  <a:gd name="T7" fmla="*/ 822 h 935"/>
                  <a:gd name="T8" fmla="*/ 331 w 1016"/>
                  <a:gd name="T9" fmla="*/ 781 h 935"/>
                  <a:gd name="T10" fmla="*/ 10 w 1016"/>
                  <a:gd name="T11" fmla="*/ 204 h 935"/>
                  <a:gd name="T12" fmla="*/ 154 w 1016"/>
                  <a:gd name="T13" fmla="*/ 0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6" h="935">
                    <a:moveTo>
                      <a:pt x="154" y="0"/>
                    </a:moveTo>
                    <a:cubicBezTo>
                      <a:pt x="154" y="0"/>
                      <a:pt x="317" y="11"/>
                      <a:pt x="461" y="248"/>
                    </a:cubicBezTo>
                    <a:cubicBezTo>
                      <a:pt x="604" y="484"/>
                      <a:pt x="785" y="556"/>
                      <a:pt x="785" y="556"/>
                    </a:cubicBezTo>
                    <a:cubicBezTo>
                      <a:pt x="785" y="556"/>
                      <a:pt x="1016" y="720"/>
                      <a:pt x="901" y="822"/>
                    </a:cubicBezTo>
                    <a:cubicBezTo>
                      <a:pt x="787" y="925"/>
                      <a:pt x="485" y="935"/>
                      <a:pt x="331" y="781"/>
                    </a:cubicBezTo>
                    <a:cubicBezTo>
                      <a:pt x="178" y="628"/>
                      <a:pt x="0" y="341"/>
                      <a:pt x="10" y="204"/>
                    </a:cubicBezTo>
                    <a:cubicBezTo>
                      <a:pt x="21" y="68"/>
                      <a:pt x="68" y="10"/>
                      <a:pt x="15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7D4BC9"/>
                  </a:gs>
                  <a:gs pos="78000">
                    <a:srgbClr val="16286E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</p:grpSp>
        <p:sp>
          <p:nvSpPr>
            <p:cNvPr id="8" name="Oval 26"/>
            <p:cNvSpPr/>
            <p:nvPr/>
          </p:nvSpPr>
          <p:spPr>
            <a:xfrm flipH="1">
              <a:off x="662569" y="2575406"/>
              <a:ext cx="333828" cy="333828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9" name="Oval 27"/>
            <p:cNvSpPr/>
            <p:nvPr/>
          </p:nvSpPr>
          <p:spPr>
            <a:xfrm flipH="1">
              <a:off x="3192720" y="5092277"/>
              <a:ext cx="191756" cy="191756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100000">
                  <a:srgbClr val="6C92E1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0" name="Losango 9"/>
            <p:cNvSpPr/>
            <p:nvPr/>
          </p:nvSpPr>
          <p:spPr>
            <a:xfrm>
              <a:off x="117404" y="5337893"/>
              <a:ext cx="319314" cy="319314"/>
            </a:xfrm>
            <a:prstGeom prst="diamond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1" name="Losango 10"/>
            <p:cNvSpPr/>
            <p:nvPr/>
          </p:nvSpPr>
          <p:spPr>
            <a:xfrm>
              <a:off x="3656166" y="3941881"/>
              <a:ext cx="271578" cy="271578"/>
            </a:xfrm>
            <a:prstGeom prst="diamond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2" name="Losango 11"/>
            <p:cNvSpPr/>
            <p:nvPr/>
          </p:nvSpPr>
          <p:spPr>
            <a:xfrm>
              <a:off x="2941210" y="1951388"/>
              <a:ext cx="404893" cy="404893"/>
            </a:xfrm>
            <a:prstGeom prst="diamond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06828" y="0"/>
            <a:ext cx="8796269" cy="671122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 de Texto 2"/>
          <p:cNvSpPr txBox="1"/>
          <p:nvPr/>
        </p:nvSpPr>
        <p:spPr>
          <a:xfrm>
            <a:off x="0" y="4584414"/>
            <a:ext cx="4845708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pt-BR" sz="5400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Perguntas.. 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buNone/>
            </a:pPr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Dúvidas</a:t>
            </a:r>
            <a:r>
              <a:rPr lang="pt-BR" sz="5400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...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endParaRPr lang="pt-BR" sz="5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3" name="Grupo 22" descr="É esta imagem de uma forma de resumo. "/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20" name="Forma Livre 10"/>
            <p:cNvSpPr/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1" name="Forma Livre 11"/>
            <p:cNvSpPr/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2" name="Forma Livre 12"/>
            <p:cNvSpPr/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</p:grpSp>
      <p:sp>
        <p:nvSpPr>
          <p:cNvPr id="25" name="Título 24" hidden="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</a:t>
            </a:r>
            <a:r>
              <a:rPr lang="pt-BR" dirty="0" smtClean="0"/>
              <a:t>10</a:t>
            </a:r>
            <a:endParaRPr lang="pt-BR" dirty="0"/>
          </a:p>
        </p:txBody>
      </p:sp>
      <p:pic>
        <p:nvPicPr>
          <p:cNvPr id="29" name="Picture 2" descr="Resultado de imagem para dÃºvida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30" y="101933"/>
            <a:ext cx="29718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Curriculum Vitae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734178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O CV assume enorme importância no recrutamento externo. Funciona como um catálogo, currículo ou </a:t>
            </a:r>
            <a:r>
              <a:rPr lang="pt-BR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portfólio </a:t>
            </a: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do candidato. O CV é apresentado em várias seções: dados pessoais (informações básicas, como nome, idade, endereço e telefones para contatos), objetivos </a:t>
            </a:r>
            <a:r>
              <a:rPr lang="pt-BR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pretendidos </a:t>
            </a:r>
            <a:r>
              <a:rPr lang="pt-BR" sz="2200" dirty="0">
                <a:latin typeface="Segoe UI" panose="020B0502040204020203" pitchFamily="34" charset="0"/>
                <a:cs typeface="Segoe UI" panose="020B0502040204020203" pitchFamily="34" charset="0"/>
              </a:rPr>
              <a:t>(cargo ou posição desejada), formação escolar (cursos feitos), experiência profissional (empresas onde trabalha e trabalhou) e habilidades e qualificações profissionais (principais pontos fortes e competências pessoais)</a:t>
            </a:r>
            <a:endParaRPr lang="pt-BR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" name="Grupo 3" descr="Esta imagem é de um homem visto de trás. "/>
          <p:cNvGrpSpPr/>
          <p:nvPr/>
        </p:nvGrpSpPr>
        <p:grpSpPr>
          <a:xfrm>
            <a:off x="8680618" y="2161460"/>
            <a:ext cx="2668588" cy="2679700"/>
            <a:chOff x="4832350" y="3127375"/>
            <a:chExt cx="2668588" cy="2679700"/>
          </a:xfrm>
        </p:grpSpPr>
        <p:sp>
          <p:nvSpPr>
            <p:cNvPr id="5" name="Forma Livre 5"/>
            <p:cNvSpPr/>
            <p:nvPr/>
          </p:nvSpPr>
          <p:spPr bwMode="auto">
            <a:xfrm>
              <a:off x="6364288" y="3810000"/>
              <a:ext cx="1004888" cy="1736725"/>
            </a:xfrm>
            <a:custGeom>
              <a:avLst/>
              <a:gdLst>
                <a:gd name="T0" fmla="*/ 82 w 175"/>
                <a:gd name="T1" fmla="*/ 75 h 303"/>
                <a:gd name="T2" fmla="*/ 172 w 175"/>
                <a:gd name="T3" fmla="*/ 242 h 303"/>
                <a:gd name="T4" fmla="*/ 103 w 175"/>
                <a:gd name="T5" fmla="*/ 242 h 303"/>
                <a:gd name="T6" fmla="*/ 49 w 175"/>
                <a:gd name="T7" fmla="*/ 89 h 303"/>
                <a:gd name="T8" fmla="*/ 22 w 175"/>
                <a:gd name="T9" fmla="*/ 67 h 303"/>
                <a:gd name="T10" fmla="*/ 7 w 175"/>
                <a:gd name="T11" fmla="*/ 36 h 303"/>
                <a:gd name="T12" fmla="*/ 23 w 175"/>
                <a:gd name="T13" fmla="*/ 36 h 303"/>
                <a:gd name="T14" fmla="*/ 35 w 175"/>
                <a:gd name="T15" fmla="*/ 54 h 303"/>
                <a:gd name="T16" fmla="*/ 8 w 175"/>
                <a:gd name="T17" fmla="*/ 5 h 303"/>
                <a:gd name="T18" fmla="*/ 30 w 175"/>
                <a:gd name="T19" fmla="*/ 21 h 303"/>
                <a:gd name="T20" fmla="*/ 51 w 175"/>
                <a:gd name="T21" fmla="*/ 25 h 303"/>
                <a:gd name="T22" fmla="*/ 70 w 175"/>
                <a:gd name="T23" fmla="*/ 49 h 303"/>
                <a:gd name="T24" fmla="*/ 82 w 175"/>
                <a:gd name="T25" fmla="*/ 7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303">
                  <a:moveTo>
                    <a:pt x="82" y="75"/>
                  </a:moveTo>
                  <a:cubicBezTo>
                    <a:pt x="82" y="75"/>
                    <a:pt x="175" y="184"/>
                    <a:pt x="172" y="242"/>
                  </a:cubicBezTo>
                  <a:cubicBezTo>
                    <a:pt x="169" y="299"/>
                    <a:pt x="126" y="303"/>
                    <a:pt x="103" y="242"/>
                  </a:cubicBezTo>
                  <a:cubicBezTo>
                    <a:pt x="81" y="180"/>
                    <a:pt x="49" y="89"/>
                    <a:pt x="49" y="89"/>
                  </a:cubicBezTo>
                  <a:cubicBezTo>
                    <a:pt x="49" y="89"/>
                    <a:pt x="27" y="74"/>
                    <a:pt x="22" y="67"/>
                  </a:cubicBezTo>
                  <a:cubicBezTo>
                    <a:pt x="17" y="61"/>
                    <a:pt x="13" y="39"/>
                    <a:pt x="7" y="36"/>
                  </a:cubicBezTo>
                  <a:cubicBezTo>
                    <a:pt x="0" y="33"/>
                    <a:pt x="12" y="26"/>
                    <a:pt x="23" y="36"/>
                  </a:cubicBezTo>
                  <a:cubicBezTo>
                    <a:pt x="33" y="46"/>
                    <a:pt x="30" y="57"/>
                    <a:pt x="35" y="54"/>
                  </a:cubicBezTo>
                  <a:cubicBezTo>
                    <a:pt x="40" y="50"/>
                    <a:pt x="8" y="10"/>
                    <a:pt x="8" y="5"/>
                  </a:cubicBezTo>
                  <a:cubicBezTo>
                    <a:pt x="9" y="0"/>
                    <a:pt x="30" y="21"/>
                    <a:pt x="30" y="21"/>
                  </a:cubicBezTo>
                  <a:cubicBezTo>
                    <a:pt x="30" y="21"/>
                    <a:pt x="44" y="19"/>
                    <a:pt x="51" y="25"/>
                  </a:cubicBezTo>
                  <a:cubicBezTo>
                    <a:pt x="58" y="30"/>
                    <a:pt x="67" y="43"/>
                    <a:pt x="70" y="49"/>
                  </a:cubicBezTo>
                  <a:cubicBezTo>
                    <a:pt x="72" y="55"/>
                    <a:pt x="75" y="66"/>
                    <a:pt x="82" y="75"/>
                  </a:cubicBezTo>
                  <a:close/>
                </a:path>
              </a:pathLst>
            </a:custGeom>
            <a:solidFill>
              <a:srgbClr val="F8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6" name="AutoForma 3"/>
            <p:cNvSpPr>
              <a:spLocks noChangeAspect="1" noChangeArrowheads="1" noTextEdit="1"/>
            </p:cNvSpPr>
            <p:nvPr/>
          </p:nvSpPr>
          <p:spPr bwMode="auto">
            <a:xfrm>
              <a:off x="4905375" y="3141662"/>
              <a:ext cx="2479675" cy="2665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7" name="Forma livre 6"/>
            <p:cNvSpPr/>
            <p:nvPr/>
          </p:nvSpPr>
          <p:spPr bwMode="auto">
            <a:xfrm>
              <a:off x="6610350" y="4210050"/>
              <a:ext cx="752475" cy="1301750"/>
            </a:xfrm>
            <a:custGeom>
              <a:avLst/>
              <a:gdLst>
                <a:gd name="T0" fmla="*/ 36 w 131"/>
                <a:gd name="T1" fmla="*/ 0 h 227"/>
                <a:gd name="T2" fmla="*/ 0 w 131"/>
                <a:gd name="T3" fmla="*/ 22 h 227"/>
                <a:gd name="T4" fmla="*/ 94 w 131"/>
                <a:gd name="T5" fmla="*/ 215 h 227"/>
                <a:gd name="T6" fmla="*/ 130 w 131"/>
                <a:gd name="T7" fmla="*/ 168 h 227"/>
                <a:gd name="T8" fmla="*/ 36 w 131"/>
                <a:gd name="T9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227">
                  <a:moveTo>
                    <a:pt x="36" y="0"/>
                  </a:moveTo>
                  <a:cubicBezTo>
                    <a:pt x="36" y="0"/>
                    <a:pt x="5" y="19"/>
                    <a:pt x="0" y="22"/>
                  </a:cubicBezTo>
                  <a:cubicBezTo>
                    <a:pt x="0" y="22"/>
                    <a:pt x="64" y="203"/>
                    <a:pt x="94" y="215"/>
                  </a:cubicBezTo>
                  <a:cubicBezTo>
                    <a:pt x="124" y="227"/>
                    <a:pt x="131" y="194"/>
                    <a:pt x="130" y="168"/>
                  </a:cubicBezTo>
                  <a:cubicBezTo>
                    <a:pt x="129" y="138"/>
                    <a:pt x="99" y="55"/>
                    <a:pt x="36" y="0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8" name="Forma livre 7"/>
            <p:cNvSpPr/>
            <p:nvPr/>
          </p:nvSpPr>
          <p:spPr bwMode="auto">
            <a:xfrm>
              <a:off x="4883150" y="5529263"/>
              <a:ext cx="2451100" cy="257175"/>
            </a:xfrm>
            <a:custGeom>
              <a:avLst/>
              <a:gdLst>
                <a:gd name="T0" fmla="*/ 1544 w 1544"/>
                <a:gd name="T1" fmla="*/ 162 h 162"/>
                <a:gd name="T2" fmla="*/ 0 w 1544"/>
                <a:gd name="T3" fmla="*/ 162 h 162"/>
                <a:gd name="T4" fmla="*/ 156 w 1544"/>
                <a:gd name="T5" fmla="*/ 0 h 162"/>
                <a:gd name="T6" fmla="*/ 1436 w 1544"/>
                <a:gd name="T7" fmla="*/ 0 h 162"/>
                <a:gd name="T8" fmla="*/ 1544 w 1544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4" h="162">
                  <a:moveTo>
                    <a:pt x="1544" y="162"/>
                  </a:moveTo>
                  <a:lnTo>
                    <a:pt x="0" y="162"/>
                  </a:lnTo>
                  <a:lnTo>
                    <a:pt x="156" y="0"/>
                  </a:lnTo>
                  <a:lnTo>
                    <a:pt x="1436" y="0"/>
                  </a:lnTo>
                  <a:lnTo>
                    <a:pt x="1544" y="16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FC9E0"/>
                </a:gs>
                <a:gs pos="39000">
                  <a:srgbClr val="4BC3E2"/>
                </a:gs>
                <a:gs pos="85000">
                  <a:srgbClr val="030341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9" name="Forma livre 8"/>
            <p:cNvSpPr/>
            <p:nvPr/>
          </p:nvSpPr>
          <p:spPr bwMode="auto">
            <a:xfrm>
              <a:off x="5313363" y="4187825"/>
              <a:ext cx="1520825" cy="1598613"/>
            </a:xfrm>
            <a:custGeom>
              <a:avLst/>
              <a:gdLst>
                <a:gd name="T0" fmla="*/ 265 w 265"/>
                <a:gd name="T1" fmla="*/ 279 h 279"/>
                <a:gd name="T2" fmla="*/ 25 w 265"/>
                <a:gd name="T3" fmla="*/ 279 h 279"/>
                <a:gd name="T4" fmla="*/ 20 w 265"/>
                <a:gd name="T5" fmla="*/ 234 h 279"/>
                <a:gd name="T6" fmla="*/ 20 w 265"/>
                <a:gd name="T7" fmla="*/ 230 h 279"/>
                <a:gd name="T8" fmla="*/ 13 w 265"/>
                <a:gd name="T9" fmla="*/ 171 h 279"/>
                <a:gd name="T10" fmla="*/ 11 w 265"/>
                <a:gd name="T11" fmla="*/ 150 h 279"/>
                <a:gd name="T12" fmla="*/ 10 w 265"/>
                <a:gd name="T13" fmla="*/ 129 h 279"/>
                <a:gd name="T14" fmla="*/ 10 w 265"/>
                <a:gd name="T15" fmla="*/ 34 h 279"/>
                <a:gd name="T16" fmla="*/ 10 w 265"/>
                <a:gd name="T17" fmla="*/ 34 h 279"/>
                <a:gd name="T18" fmla="*/ 65 w 265"/>
                <a:gd name="T19" fmla="*/ 17 h 279"/>
                <a:gd name="T20" fmla="*/ 86 w 265"/>
                <a:gd name="T21" fmla="*/ 1 h 279"/>
                <a:gd name="T22" fmla="*/ 131 w 265"/>
                <a:gd name="T23" fmla="*/ 3 h 279"/>
                <a:gd name="T24" fmla="*/ 132 w 265"/>
                <a:gd name="T25" fmla="*/ 3 h 279"/>
                <a:gd name="T26" fmla="*/ 132 w 265"/>
                <a:gd name="T27" fmla="*/ 3 h 279"/>
                <a:gd name="T28" fmla="*/ 133 w 265"/>
                <a:gd name="T29" fmla="*/ 3 h 279"/>
                <a:gd name="T30" fmla="*/ 169 w 265"/>
                <a:gd name="T31" fmla="*/ 12 h 279"/>
                <a:gd name="T32" fmla="*/ 170 w 265"/>
                <a:gd name="T33" fmla="*/ 13 h 279"/>
                <a:gd name="T34" fmla="*/ 170 w 265"/>
                <a:gd name="T35" fmla="*/ 13 h 279"/>
                <a:gd name="T36" fmla="*/ 171 w 265"/>
                <a:gd name="T37" fmla="*/ 26 h 279"/>
                <a:gd name="T38" fmla="*/ 197 w 265"/>
                <a:gd name="T39" fmla="*/ 31 h 279"/>
                <a:gd name="T40" fmla="*/ 201 w 265"/>
                <a:gd name="T41" fmla="*/ 32 h 279"/>
                <a:gd name="T42" fmla="*/ 251 w 265"/>
                <a:gd name="T43" fmla="*/ 105 h 279"/>
                <a:gd name="T44" fmla="*/ 255 w 265"/>
                <a:gd name="T45" fmla="*/ 151 h 279"/>
                <a:gd name="T46" fmla="*/ 259 w 265"/>
                <a:gd name="T47" fmla="*/ 192 h 279"/>
                <a:gd name="T48" fmla="*/ 262 w 265"/>
                <a:gd name="T49" fmla="*/ 234 h 279"/>
                <a:gd name="T50" fmla="*/ 264 w 265"/>
                <a:gd name="T51" fmla="*/ 266 h 279"/>
                <a:gd name="T52" fmla="*/ 264 w 265"/>
                <a:gd name="T53" fmla="*/ 266 h 279"/>
                <a:gd name="T54" fmla="*/ 265 w 265"/>
                <a:gd name="T5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5" h="279">
                  <a:moveTo>
                    <a:pt x="265" y="279"/>
                  </a:moveTo>
                  <a:cubicBezTo>
                    <a:pt x="25" y="279"/>
                    <a:pt x="25" y="279"/>
                    <a:pt x="25" y="279"/>
                  </a:cubicBezTo>
                  <a:cubicBezTo>
                    <a:pt x="25" y="273"/>
                    <a:pt x="23" y="256"/>
                    <a:pt x="20" y="234"/>
                  </a:cubicBezTo>
                  <a:cubicBezTo>
                    <a:pt x="20" y="232"/>
                    <a:pt x="20" y="231"/>
                    <a:pt x="20" y="230"/>
                  </a:cubicBezTo>
                  <a:cubicBezTo>
                    <a:pt x="17" y="211"/>
                    <a:pt x="15" y="191"/>
                    <a:pt x="13" y="171"/>
                  </a:cubicBezTo>
                  <a:cubicBezTo>
                    <a:pt x="13" y="164"/>
                    <a:pt x="12" y="157"/>
                    <a:pt x="11" y="150"/>
                  </a:cubicBezTo>
                  <a:cubicBezTo>
                    <a:pt x="11" y="143"/>
                    <a:pt x="11" y="136"/>
                    <a:pt x="10" y="129"/>
                  </a:cubicBezTo>
                  <a:cubicBezTo>
                    <a:pt x="8" y="78"/>
                    <a:pt x="0" y="42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9" y="26"/>
                    <a:pt x="65" y="17"/>
                    <a:pt x="65" y="17"/>
                  </a:cubicBezTo>
                  <a:cubicBezTo>
                    <a:pt x="65" y="17"/>
                    <a:pt x="70" y="2"/>
                    <a:pt x="86" y="1"/>
                  </a:cubicBezTo>
                  <a:cubicBezTo>
                    <a:pt x="102" y="0"/>
                    <a:pt x="118" y="1"/>
                    <a:pt x="131" y="3"/>
                  </a:cubicBezTo>
                  <a:cubicBezTo>
                    <a:pt x="131" y="3"/>
                    <a:pt x="132" y="3"/>
                    <a:pt x="132" y="3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32" y="3"/>
                    <a:pt x="133" y="3"/>
                    <a:pt x="133" y="3"/>
                  </a:cubicBezTo>
                  <a:cubicBezTo>
                    <a:pt x="152" y="6"/>
                    <a:pt x="167" y="10"/>
                    <a:pt x="169" y="12"/>
                  </a:cubicBezTo>
                  <a:cubicBezTo>
                    <a:pt x="170" y="12"/>
                    <a:pt x="170" y="13"/>
                    <a:pt x="170" y="13"/>
                  </a:cubicBezTo>
                  <a:cubicBezTo>
                    <a:pt x="170" y="13"/>
                    <a:pt x="170" y="13"/>
                    <a:pt x="170" y="13"/>
                  </a:cubicBezTo>
                  <a:cubicBezTo>
                    <a:pt x="171" y="22"/>
                    <a:pt x="171" y="26"/>
                    <a:pt x="171" y="26"/>
                  </a:cubicBezTo>
                  <a:cubicBezTo>
                    <a:pt x="171" y="26"/>
                    <a:pt x="184" y="32"/>
                    <a:pt x="197" y="31"/>
                  </a:cubicBezTo>
                  <a:cubicBezTo>
                    <a:pt x="198" y="31"/>
                    <a:pt x="199" y="31"/>
                    <a:pt x="201" y="32"/>
                  </a:cubicBezTo>
                  <a:cubicBezTo>
                    <a:pt x="216" y="35"/>
                    <a:pt x="247" y="62"/>
                    <a:pt x="251" y="105"/>
                  </a:cubicBezTo>
                  <a:cubicBezTo>
                    <a:pt x="252" y="117"/>
                    <a:pt x="254" y="133"/>
                    <a:pt x="255" y="151"/>
                  </a:cubicBezTo>
                  <a:cubicBezTo>
                    <a:pt x="256" y="164"/>
                    <a:pt x="257" y="178"/>
                    <a:pt x="259" y="192"/>
                  </a:cubicBezTo>
                  <a:cubicBezTo>
                    <a:pt x="260" y="207"/>
                    <a:pt x="261" y="221"/>
                    <a:pt x="262" y="234"/>
                  </a:cubicBezTo>
                  <a:cubicBezTo>
                    <a:pt x="263" y="246"/>
                    <a:pt x="263" y="258"/>
                    <a:pt x="264" y="266"/>
                  </a:cubicBezTo>
                  <a:cubicBezTo>
                    <a:pt x="264" y="266"/>
                    <a:pt x="264" y="266"/>
                    <a:pt x="264" y="266"/>
                  </a:cubicBezTo>
                  <a:cubicBezTo>
                    <a:pt x="264" y="272"/>
                    <a:pt x="265" y="277"/>
                    <a:pt x="265" y="279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0" name="Forma livre 9"/>
            <p:cNvSpPr/>
            <p:nvPr/>
          </p:nvSpPr>
          <p:spPr bwMode="auto">
            <a:xfrm>
              <a:off x="4832350" y="4359275"/>
              <a:ext cx="1382713" cy="1152525"/>
            </a:xfrm>
            <a:custGeom>
              <a:avLst/>
              <a:gdLst>
                <a:gd name="T0" fmla="*/ 227 w 241"/>
                <a:gd name="T1" fmla="*/ 194 h 201"/>
                <a:gd name="T2" fmla="*/ 104 w 241"/>
                <a:gd name="T3" fmla="*/ 200 h 201"/>
                <a:gd name="T4" fmla="*/ 23 w 241"/>
                <a:gd name="T5" fmla="*/ 199 h 201"/>
                <a:gd name="T6" fmla="*/ 38 w 241"/>
                <a:gd name="T7" fmla="*/ 83 h 201"/>
                <a:gd name="T8" fmla="*/ 94 w 241"/>
                <a:gd name="T9" fmla="*/ 4 h 201"/>
                <a:gd name="T10" fmla="*/ 94 w 241"/>
                <a:gd name="T11" fmla="*/ 4 h 201"/>
                <a:gd name="T12" fmla="*/ 106 w 241"/>
                <a:gd name="T13" fmla="*/ 1 h 201"/>
                <a:gd name="T14" fmla="*/ 143 w 241"/>
                <a:gd name="T15" fmla="*/ 57 h 201"/>
                <a:gd name="T16" fmla="*/ 95 w 241"/>
                <a:gd name="T17" fmla="*/ 120 h 201"/>
                <a:gd name="T18" fmla="*/ 76 w 241"/>
                <a:gd name="T19" fmla="*/ 141 h 201"/>
                <a:gd name="T20" fmla="*/ 97 w 241"/>
                <a:gd name="T21" fmla="*/ 141 h 201"/>
                <a:gd name="T22" fmla="*/ 239 w 241"/>
                <a:gd name="T23" fmla="*/ 164 h 201"/>
                <a:gd name="T24" fmla="*/ 227 w 241"/>
                <a:gd name="T25" fmla="*/ 19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201">
                  <a:moveTo>
                    <a:pt x="227" y="194"/>
                  </a:moveTo>
                  <a:cubicBezTo>
                    <a:pt x="224" y="194"/>
                    <a:pt x="160" y="198"/>
                    <a:pt x="104" y="200"/>
                  </a:cubicBezTo>
                  <a:cubicBezTo>
                    <a:pt x="66" y="201"/>
                    <a:pt x="32" y="201"/>
                    <a:pt x="23" y="199"/>
                  </a:cubicBezTo>
                  <a:cubicBezTo>
                    <a:pt x="0" y="193"/>
                    <a:pt x="5" y="167"/>
                    <a:pt x="38" y="83"/>
                  </a:cubicBezTo>
                  <a:cubicBezTo>
                    <a:pt x="59" y="29"/>
                    <a:pt x="80" y="10"/>
                    <a:pt x="94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101" y="0"/>
                    <a:pt x="106" y="1"/>
                    <a:pt x="106" y="1"/>
                  </a:cubicBezTo>
                  <a:cubicBezTo>
                    <a:pt x="123" y="0"/>
                    <a:pt x="145" y="42"/>
                    <a:pt x="143" y="57"/>
                  </a:cubicBezTo>
                  <a:cubicBezTo>
                    <a:pt x="142" y="66"/>
                    <a:pt x="115" y="98"/>
                    <a:pt x="95" y="120"/>
                  </a:cubicBezTo>
                  <a:cubicBezTo>
                    <a:pt x="85" y="132"/>
                    <a:pt x="76" y="141"/>
                    <a:pt x="76" y="141"/>
                  </a:cubicBezTo>
                  <a:cubicBezTo>
                    <a:pt x="76" y="141"/>
                    <a:pt x="85" y="141"/>
                    <a:pt x="97" y="141"/>
                  </a:cubicBezTo>
                  <a:cubicBezTo>
                    <a:pt x="139" y="142"/>
                    <a:pt x="228" y="145"/>
                    <a:pt x="239" y="164"/>
                  </a:cubicBezTo>
                  <a:cubicBezTo>
                    <a:pt x="241" y="169"/>
                    <a:pt x="233" y="194"/>
                    <a:pt x="227" y="194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1" name="Forma livre 10"/>
            <p:cNvSpPr/>
            <p:nvPr/>
          </p:nvSpPr>
          <p:spPr bwMode="auto">
            <a:xfrm>
              <a:off x="6450013" y="4960938"/>
              <a:ext cx="333375" cy="750888"/>
            </a:xfrm>
            <a:custGeom>
              <a:avLst/>
              <a:gdLst>
                <a:gd name="T0" fmla="*/ 66 w 66"/>
                <a:gd name="T1" fmla="*/ 131 h 131"/>
                <a:gd name="T2" fmla="*/ 23 w 66"/>
                <a:gd name="T3" fmla="*/ 68 h 131"/>
                <a:gd name="T4" fmla="*/ 4 w 66"/>
                <a:gd name="T5" fmla="*/ 25 h 131"/>
                <a:gd name="T6" fmla="*/ 57 w 66"/>
                <a:gd name="T7" fmla="*/ 16 h 131"/>
                <a:gd name="T8" fmla="*/ 64 w 66"/>
                <a:gd name="T9" fmla="*/ 99 h 131"/>
                <a:gd name="T10" fmla="*/ 66 w 66"/>
                <a:gd name="T1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131">
                  <a:moveTo>
                    <a:pt x="66" y="131"/>
                  </a:moveTo>
                  <a:cubicBezTo>
                    <a:pt x="61" y="107"/>
                    <a:pt x="42" y="83"/>
                    <a:pt x="23" y="68"/>
                  </a:cubicBezTo>
                  <a:cubicBezTo>
                    <a:pt x="0" y="51"/>
                    <a:pt x="4" y="25"/>
                    <a:pt x="4" y="25"/>
                  </a:cubicBezTo>
                  <a:cubicBezTo>
                    <a:pt x="21" y="0"/>
                    <a:pt x="41" y="5"/>
                    <a:pt x="57" y="16"/>
                  </a:cubicBezTo>
                  <a:cubicBezTo>
                    <a:pt x="59" y="43"/>
                    <a:pt x="62" y="74"/>
                    <a:pt x="64" y="99"/>
                  </a:cubicBezTo>
                  <a:cubicBezTo>
                    <a:pt x="65" y="111"/>
                    <a:pt x="65" y="123"/>
                    <a:pt x="66" y="13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7289F2">
                    <a:alpha val="0"/>
                  </a:srgbClr>
                </a:gs>
                <a:gs pos="26000">
                  <a:srgbClr val="7289F2">
                    <a:alpha val="54000"/>
                  </a:srgbClr>
                </a:gs>
              </a:gsLst>
              <a:lin ang="7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2" name="Forma livre: Forma 21"/>
            <p:cNvSpPr/>
            <p:nvPr/>
          </p:nvSpPr>
          <p:spPr>
            <a:xfrm rot="20364014">
              <a:off x="6924390" y="4583236"/>
              <a:ext cx="305126" cy="641501"/>
            </a:xfrm>
            <a:custGeom>
              <a:avLst/>
              <a:gdLst>
                <a:gd name="connsiteX0" fmla="*/ 793 w 453638"/>
                <a:gd name="connsiteY0" fmla="*/ 10752 h 953733"/>
                <a:gd name="connsiteX1" fmla="*/ 331787 w 453638"/>
                <a:gd name="connsiteY1" fmla="*/ 467952 h 953733"/>
                <a:gd name="connsiteX2" fmla="*/ 436562 w 453638"/>
                <a:gd name="connsiteY2" fmla="*/ 944202 h 953733"/>
                <a:gd name="connsiteX3" fmla="*/ 793 w 453638"/>
                <a:gd name="connsiteY3" fmla="*/ 10752 h 95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3638" h="953733">
                  <a:moveTo>
                    <a:pt x="793" y="10752"/>
                  </a:moveTo>
                  <a:cubicBezTo>
                    <a:pt x="-16669" y="-68623"/>
                    <a:pt x="259159" y="312377"/>
                    <a:pt x="331787" y="467952"/>
                  </a:cubicBezTo>
                  <a:cubicBezTo>
                    <a:pt x="404415" y="623527"/>
                    <a:pt x="490934" y="1020005"/>
                    <a:pt x="436562" y="944202"/>
                  </a:cubicBezTo>
                  <a:cubicBezTo>
                    <a:pt x="382190" y="868399"/>
                    <a:pt x="18255" y="90127"/>
                    <a:pt x="793" y="10752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7289F2">
                    <a:alpha val="0"/>
                  </a:srgbClr>
                </a:gs>
                <a:gs pos="26000">
                  <a:srgbClr val="7289F2">
                    <a:alpha val="54000"/>
                  </a:srgbClr>
                </a:gs>
              </a:gsLst>
              <a:lin ang="7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3" name="Forma Livre 11"/>
            <p:cNvSpPr/>
            <p:nvPr/>
          </p:nvSpPr>
          <p:spPr bwMode="auto">
            <a:xfrm>
              <a:off x="6065838" y="4297363"/>
              <a:ext cx="1435100" cy="1168400"/>
            </a:xfrm>
            <a:custGeom>
              <a:avLst/>
              <a:gdLst>
                <a:gd name="T0" fmla="*/ 11 w 250"/>
                <a:gd name="T1" fmla="*/ 49 h 204"/>
                <a:gd name="T2" fmla="*/ 103 w 250"/>
                <a:gd name="T3" fmla="*/ 27 h 204"/>
                <a:gd name="T4" fmla="*/ 211 w 250"/>
                <a:gd name="T5" fmla="*/ 135 h 204"/>
                <a:gd name="T6" fmla="*/ 179 w 250"/>
                <a:gd name="T7" fmla="*/ 196 h 204"/>
                <a:gd name="T8" fmla="*/ 10 w 250"/>
                <a:gd name="T9" fmla="*/ 49 h 204"/>
                <a:gd name="T10" fmla="*/ 11 w 250"/>
                <a:gd name="T11" fmla="*/ 4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04">
                  <a:moveTo>
                    <a:pt x="11" y="49"/>
                  </a:moveTo>
                  <a:cubicBezTo>
                    <a:pt x="25" y="11"/>
                    <a:pt x="73" y="0"/>
                    <a:pt x="103" y="27"/>
                  </a:cubicBezTo>
                  <a:cubicBezTo>
                    <a:pt x="136" y="58"/>
                    <a:pt x="187" y="105"/>
                    <a:pt x="211" y="135"/>
                  </a:cubicBezTo>
                  <a:cubicBezTo>
                    <a:pt x="250" y="180"/>
                    <a:pt x="199" y="204"/>
                    <a:pt x="179" y="196"/>
                  </a:cubicBezTo>
                  <a:cubicBezTo>
                    <a:pt x="117" y="171"/>
                    <a:pt x="0" y="117"/>
                    <a:pt x="10" y="49"/>
                  </a:cubicBezTo>
                  <a:cubicBezTo>
                    <a:pt x="10" y="49"/>
                    <a:pt x="11" y="49"/>
                    <a:pt x="11" y="49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4" name="Forma Livre 12"/>
            <p:cNvSpPr/>
            <p:nvPr/>
          </p:nvSpPr>
          <p:spPr bwMode="auto">
            <a:xfrm>
              <a:off x="5664200" y="3127375"/>
              <a:ext cx="809625" cy="1135063"/>
            </a:xfrm>
            <a:custGeom>
              <a:avLst/>
              <a:gdLst>
                <a:gd name="T0" fmla="*/ 138 w 141"/>
                <a:gd name="T1" fmla="*/ 142 h 198"/>
                <a:gd name="T2" fmla="*/ 136 w 141"/>
                <a:gd name="T3" fmla="*/ 150 h 198"/>
                <a:gd name="T4" fmla="*/ 134 w 141"/>
                <a:gd name="T5" fmla="*/ 170 h 198"/>
                <a:gd name="T6" fmla="*/ 128 w 141"/>
                <a:gd name="T7" fmla="*/ 178 h 198"/>
                <a:gd name="T8" fmla="*/ 125 w 141"/>
                <a:gd name="T9" fmla="*/ 179 h 198"/>
                <a:gd name="T10" fmla="*/ 115 w 141"/>
                <a:gd name="T11" fmla="*/ 178 h 198"/>
                <a:gd name="T12" fmla="*/ 109 w 141"/>
                <a:gd name="T13" fmla="*/ 198 h 198"/>
                <a:gd name="T14" fmla="*/ 108 w 141"/>
                <a:gd name="T15" fmla="*/ 197 h 198"/>
                <a:gd name="T16" fmla="*/ 71 w 141"/>
                <a:gd name="T17" fmla="*/ 188 h 198"/>
                <a:gd name="T18" fmla="*/ 71 w 141"/>
                <a:gd name="T19" fmla="*/ 188 h 198"/>
                <a:gd name="T20" fmla="*/ 70 w 141"/>
                <a:gd name="T21" fmla="*/ 188 h 198"/>
                <a:gd name="T22" fmla="*/ 25 w 141"/>
                <a:gd name="T23" fmla="*/ 186 h 198"/>
                <a:gd name="T24" fmla="*/ 26 w 141"/>
                <a:gd name="T25" fmla="*/ 157 h 198"/>
                <a:gd name="T26" fmla="*/ 19 w 141"/>
                <a:gd name="T27" fmla="*/ 125 h 198"/>
                <a:gd name="T28" fmla="*/ 9 w 141"/>
                <a:gd name="T29" fmla="*/ 99 h 198"/>
                <a:gd name="T30" fmla="*/ 0 w 141"/>
                <a:gd name="T31" fmla="*/ 72 h 198"/>
                <a:gd name="T32" fmla="*/ 34 w 141"/>
                <a:gd name="T33" fmla="*/ 18 h 198"/>
                <a:gd name="T34" fmla="*/ 57 w 141"/>
                <a:gd name="T35" fmla="*/ 7 h 198"/>
                <a:gd name="T36" fmla="*/ 76 w 141"/>
                <a:gd name="T37" fmla="*/ 0 h 198"/>
                <a:gd name="T38" fmla="*/ 92 w 141"/>
                <a:gd name="T39" fmla="*/ 9 h 198"/>
                <a:gd name="T40" fmla="*/ 112 w 141"/>
                <a:gd name="T41" fmla="*/ 11 h 198"/>
                <a:gd name="T42" fmla="*/ 124 w 141"/>
                <a:gd name="T43" fmla="*/ 24 h 198"/>
                <a:gd name="T44" fmla="*/ 134 w 141"/>
                <a:gd name="T45" fmla="*/ 37 h 198"/>
                <a:gd name="T46" fmla="*/ 134 w 141"/>
                <a:gd name="T47" fmla="*/ 38 h 198"/>
                <a:gd name="T48" fmla="*/ 134 w 141"/>
                <a:gd name="T49" fmla="*/ 38 h 198"/>
                <a:gd name="T50" fmla="*/ 133 w 141"/>
                <a:gd name="T51" fmla="*/ 39 h 198"/>
                <a:gd name="T52" fmla="*/ 132 w 141"/>
                <a:gd name="T53" fmla="*/ 41 h 198"/>
                <a:gd name="T54" fmla="*/ 131 w 141"/>
                <a:gd name="T55" fmla="*/ 42 h 198"/>
                <a:gd name="T56" fmla="*/ 130 w 141"/>
                <a:gd name="T57" fmla="*/ 42 h 198"/>
                <a:gd name="T58" fmla="*/ 129 w 141"/>
                <a:gd name="T59" fmla="*/ 43 h 198"/>
                <a:gd name="T60" fmla="*/ 129 w 141"/>
                <a:gd name="T61" fmla="*/ 43 h 198"/>
                <a:gd name="T62" fmla="*/ 138 w 141"/>
                <a:gd name="T63" fmla="*/ 90 h 198"/>
                <a:gd name="T64" fmla="*/ 139 w 141"/>
                <a:gd name="T65" fmla="*/ 113 h 198"/>
                <a:gd name="T66" fmla="*/ 138 w 141"/>
                <a:gd name="T67" fmla="*/ 14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98">
                  <a:moveTo>
                    <a:pt x="138" y="142"/>
                  </a:moveTo>
                  <a:cubicBezTo>
                    <a:pt x="138" y="145"/>
                    <a:pt x="137" y="147"/>
                    <a:pt x="136" y="150"/>
                  </a:cubicBezTo>
                  <a:cubicBezTo>
                    <a:pt x="136" y="151"/>
                    <a:pt x="135" y="166"/>
                    <a:pt x="134" y="170"/>
                  </a:cubicBezTo>
                  <a:cubicBezTo>
                    <a:pt x="134" y="172"/>
                    <a:pt x="132" y="177"/>
                    <a:pt x="128" y="178"/>
                  </a:cubicBezTo>
                  <a:cubicBezTo>
                    <a:pt x="127" y="179"/>
                    <a:pt x="126" y="179"/>
                    <a:pt x="125" y="179"/>
                  </a:cubicBezTo>
                  <a:cubicBezTo>
                    <a:pt x="118" y="178"/>
                    <a:pt x="115" y="178"/>
                    <a:pt x="115" y="178"/>
                  </a:cubicBezTo>
                  <a:cubicBezTo>
                    <a:pt x="115" y="178"/>
                    <a:pt x="108" y="189"/>
                    <a:pt x="109" y="198"/>
                  </a:cubicBezTo>
                  <a:cubicBezTo>
                    <a:pt x="109" y="198"/>
                    <a:pt x="109" y="197"/>
                    <a:pt x="108" y="197"/>
                  </a:cubicBezTo>
                  <a:cubicBezTo>
                    <a:pt x="106" y="195"/>
                    <a:pt x="91" y="191"/>
                    <a:pt x="71" y="188"/>
                  </a:cubicBezTo>
                  <a:cubicBezTo>
                    <a:pt x="71" y="188"/>
                    <a:pt x="71" y="188"/>
                    <a:pt x="71" y="188"/>
                  </a:cubicBezTo>
                  <a:cubicBezTo>
                    <a:pt x="71" y="188"/>
                    <a:pt x="70" y="188"/>
                    <a:pt x="70" y="188"/>
                  </a:cubicBezTo>
                  <a:cubicBezTo>
                    <a:pt x="57" y="186"/>
                    <a:pt x="41" y="185"/>
                    <a:pt x="25" y="186"/>
                  </a:cubicBezTo>
                  <a:cubicBezTo>
                    <a:pt x="25" y="186"/>
                    <a:pt x="27" y="173"/>
                    <a:pt x="26" y="157"/>
                  </a:cubicBezTo>
                  <a:cubicBezTo>
                    <a:pt x="25" y="147"/>
                    <a:pt x="23" y="135"/>
                    <a:pt x="19" y="125"/>
                  </a:cubicBezTo>
                  <a:cubicBezTo>
                    <a:pt x="15" y="116"/>
                    <a:pt x="12" y="107"/>
                    <a:pt x="9" y="99"/>
                  </a:cubicBezTo>
                  <a:cubicBezTo>
                    <a:pt x="4" y="84"/>
                    <a:pt x="0" y="73"/>
                    <a:pt x="0" y="72"/>
                  </a:cubicBezTo>
                  <a:cubicBezTo>
                    <a:pt x="0" y="71"/>
                    <a:pt x="4" y="33"/>
                    <a:pt x="34" y="18"/>
                  </a:cubicBezTo>
                  <a:cubicBezTo>
                    <a:pt x="34" y="18"/>
                    <a:pt x="49" y="6"/>
                    <a:pt x="57" y="7"/>
                  </a:cubicBezTo>
                  <a:cubicBezTo>
                    <a:pt x="66" y="8"/>
                    <a:pt x="72" y="0"/>
                    <a:pt x="76" y="0"/>
                  </a:cubicBezTo>
                  <a:cubicBezTo>
                    <a:pt x="80" y="0"/>
                    <a:pt x="85" y="7"/>
                    <a:pt x="92" y="9"/>
                  </a:cubicBezTo>
                  <a:cubicBezTo>
                    <a:pt x="100" y="12"/>
                    <a:pt x="107" y="7"/>
                    <a:pt x="112" y="11"/>
                  </a:cubicBezTo>
                  <a:cubicBezTo>
                    <a:pt x="116" y="14"/>
                    <a:pt x="121" y="24"/>
                    <a:pt x="124" y="24"/>
                  </a:cubicBezTo>
                  <a:cubicBezTo>
                    <a:pt x="127" y="24"/>
                    <a:pt x="136" y="31"/>
                    <a:pt x="134" y="37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9"/>
                    <a:pt x="134" y="39"/>
                    <a:pt x="133" y="39"/>
                  </a:cubicBezTo>
                  <a:cubicBezTo>
                    <a:pt x="133" y="40"/>
                    <a:pt x="133" y="40"/>
                    <a:pt x="132" y="41"/>
                  </a:cubicBezTo>
                  <a:cubicBezTo>
                    <a:pt x="132" y="41"/>
                    <a:pt x="131" y="41"/>
                    <a:pt x="131" y="42"/>
                  </a:cubicBezTo>
                  <a:cubicBezTo>
                    <a:pt x="131" y="42"/>
                    <a:pt x="130" y="42"/>
                    <a:pt x="130" y="42"/>
                  </a:cubicBezTo>
                  <a:cubicBezTo>
                    <a:pt x="130" y="43"/>
                    <a:pt x="130" y="43"/>
                    <a:pt x="129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9" y="43"/>
                    <a:pt x="139" y="82"/>
                    <a:pt x="138" y="90"/>
                  </a:cubicBezTo>
                  <a:cubicBezTo>
                    <a:pt x="138" y="97"/>
                    <a:pt x="137" y="106"/>
                    <a:pt x="139" y="113"/>
                  </a:cubicBezTo>
                  <a:cubicBezTo>
                    <a:pt x="141" y="118"/>
                    <a:pt x="141" y="129"/>
                    <a:pt x="138" y="142"/>
                  </a:cubicBezTo>
                  <a:close/>
                </a:path>
              </a:pathLst>
            </a:custGeom>
            <a:solidFill>
              <a:srgbClr val="F8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5" name="Forma livre 13"/>
            <p:cNvSpPr/>
            <p:nvPr/>
          </p:nvSpPr>
          <p:spPr bwMode="auto">
            <a:xfrm>
              <a:off x="5664200" y="3127375"/>
              <a:ext cx="781050" cy="900113"/>
            </a:xfrm>
            <a:custGeom>
              <a:avLst/>
              <a:gdLst>
                <a:gd name="T0" fmla="*/ 134 w 136"/>
                <a:gd name="T1" fmla="*/ 37 h 157"/>
                <a:gd name="T2" fmla="*/ 134 w 136"/>
                <a:gd name="T3" fmla="*/ 38 h 157"/>
                <a:gd name="T4" fmla="*/ 134 w 136"/>
                <a:gd name="T5" fmla="*/ 38 h 157"/>
                <a:gd name="T6" fmla="*/ 133 w 136"/>
                <a:gd name="T7" fmla="*/ 39 h 157"/>
                <a:gd name="T8" fmla="*/ 132 w 136"/>
                <a:gd name="T9" fmla="*/ 41 h 157"/>
                <a:gd name="T10" fmla="*/ 129 w 136"/>
                <a:gd name="T11" fmla="*/ 43 h 157"/>
                <a:gd name="T12" fmla="*/ 129 w 136"/>
                <a:gd name="T13" fmla="*/ 43 h 157"/>
                <a:gd name="T14" fmla="*/ 127 w 136"/>
                <a:gd name="T15" fmla="*/ 79 h 157"/>
                <a:gd name="T16" fmla="*/ 97 w 136"/>
                <a:gd name="T17" fmla="*/ 111 h 157"/>
                <a:gd name="T18" fmla="*/ 85 w 136"/>
                <a:gd name="T19" fmla="*/ 140 h 157"/>
                <a:gd name="T20" fmla="*/ 85 w 136"/>
                <a:gd name="T21" fmla="*/ 157 h 157"/>
                <a:gd name="T22" fmla="*/ 26 w 136"/>
                <a:gd name="T23" fmla="*/ 157 h 157"/>
                <a:gd name="T24" fmla="*/ 19 w 136"/>
                <a:gd name="T25" fmla="*/ 125 h 157"/>
                <a:gd name="T26" fmla="*/ 9 w 136"/>
                <a:gd name="T27" fmla="*/ 99 h 157"/>
                <a:gd name="T28" fmla="*/ 0 w 136"/>
                <a:gd name="T29" fmla="*/ 72 h 157"/>
                <a:gd name="T30" fmla="*/ 34 w 136"/>
                <a:gd name="T31" fmla="*/ 18 h 157"/>
                <a:gd name="T32" fmla="*/ 57 w 136"/>
                <a:gd name="T33" fmla="*/ 7 h 157"/>
                <a:gd name="T34" fmla="*/ 76 w 136"/>
                <a:gd name="T35" fmla="*/ 0 h 157"/>
                <a:gd name="T36" fmla="*/ 92 w 136"/>
                <a:gd name="T37" fmla="*/ 9 h 157"/>
                <a:gd name="T38" fmla="*/ 112 w 136"/>
                <a:gd name="T39" fmla="*/ 11 h 157"/>
                <a:gd name="T40" fmla="*/ 124 w 136"/>
                <a:gd name="T41" fmla="*/ 24 h 157"/>
                <a:gd name="T42" fmla="*/ 134 w 136"/>
                <a:gd name="T43" fmla="*/ 3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34" y="37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9"/>
                    <a:pt x="134" y="39"/>
                    <a:pt x="133" y="39"/>
                  </a:cubicBezTo>
                  <a:cubicBezTo>
                    <a:pt x="133" y="40"/>
                    <a:pt x="133" y="40"/>
                    <a:pt x="132" y="41"/>
                  </a:cubicBezTo>
                  <a:cubicBezTo>
                    <a:pt x="131" y="42"/>
                    <a:pt x="130" y="43"/>
                    <a:pt x="129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7" y="79"/>
                    <a:pt x="127" y="79"/>
                    <a:pt x="127" y="7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9"/>
                    <a:pt x="85" y="129"/>
                    <a:pt x="85" y="140"/>
                  </a:cubicBezTo>
                  <a:cubicBezTo>
                    <a:pt x="85" y="157"/>
                    <a:pt x="85" y="157"/>
                    <a:pt x="85" y="157"/>
                  </a:cubicBezTo>
                  <a:cubicBezTo>
                    <a:pt x="26" y="157"/>
                    <a:pt x="26" y="157"/>
                    <a:pt x="26" y="157"/>
                  </a:cubicBezTo>
                  <a:cubicBezTo>
                    <a:pt x="25" y="147"/>
                    <a:pt x="23" y="135"/>
                    <a:pt x="19" y="125"/>
                  </a:cubicBezTo>
                  <a:cubicBezTo>
                    <a:pt x="15" y="116"/>
                    <a:pt x="12" y="107"/>
                    <a:pt x="9" y="99"/>
                  </a:cubicBezTo>
                  <a:cubicBezTo>
                    <a:pt x="4" y="84"/>
                    <a:pt x="0" y="73"/>
                    <a:pt x="0" y="72"/>
                  </a:cubicBezTo>
                  <a:cubicBezTo>
                    <a:pt x="0" y="71"/>
                    <a:pt x="4" y="33"/>
                    <a:pt x="34" y="18"/>
                  </a:cubicBezTo>
                  <a:cubicBezTo>
                    <a:pt x="34" y="18"/>
                    <a:pt x="49" y="6"/>
                    <a:pt x="57" y="7"/>
                  </a:cubicBezTo>
                  <a:cubicBezTo>
                    <a:pt x="66" y="8"/>
                    <a:pt x="72" y="0"/>
                    <a:pt x="76" y="0"/>
                  </a:cubicBezTo>
                  <a:cubicBezTo>
                    <a:pt x="80" y="0"/>
                    <a:pt x="85" y="7"/>
                    <a:pt x="92" y="9"/>
                  </a:cubicBezTo>
                  <a:cubicBezTo>
                    <a:pt x="100" y="12"/>
                    <a:pt x="107" y="7"/>
                    <a:pt x="112" y="11"/>
                  </a:cubicBezTo>
                  <a:cubicBezTo>
                    <a:pt x="116" y="14"/>
                    <a:pt x="121" y="24"/>
                    <a:pt x="124" y="24"/>
                  </a:cubicBezTo>
                  <a:cubicBezTo>
                    <a:pt x="127" y="24"/>
                    <a:pt x="136" y="31"/>
                    <a:pt x="134" y="37"/>
                  </a:cubicBezTo>
                  <a:close/>
                </a:path>
              </a:pathLst>
            </a:custGeom>
            <a:gradFill>
              <a:gsLst>
                <a:gs pos="75000">
                  <a:srgbClr val="F7BDBB"/>
                </a:gs>
                <a:gs pos="100000">
                  <a:srgbClr val="F7BDBB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6" name="Forma Livre 14"/>
            <p:cNvSpPr/>
            <p:nvPr/>
          </p:nvSpPr>
          <p:spPr bwMode="auto">
            <a:xfrm>
              <a:off x="5664200" y="3127375"/>
              <a:ext cx="781050" cy="566738"/>
            </a:xfrm>
            <a:custGeom>
              <a:avLst/>
              <a:gdLst>
                <a:gd name="T0" fmla="*/ 134 w 136"/>
                <a:gd name="T1" fmla="*/ 37 h 99"/>
                <a:gd name="T2" fmla="*/ 134 w 136"/>
                <a:gd name="T3" fmla="*/ 38 h 99"/>
                <a:gd name="T4" fmla="*/ 134 w 136"/>
                <a:gd name="T5" fmla="*/ 38 h 99"/>
                <a:gd name="T6" fmla="*/ 133 w 136"/>
                <a:gd name="T7" fmla="*/ 39 h 99"/>
                <a:gd name="T8" fmla="*/ 132 w 136"/>
                <a:gd name="T9" fmla="*/ 41 h 99"/>
                <a:gd name="T10" fmla="*/ 131 w 136"/>
                <a:gd name="T11" fmla="*/ 42 h 99"/>
                <a:gd name="T12" fmla="*/ 130 w 136"/>
                <a:gd name="T13" fmla="*/ 42 h 99"/>
                <a:gd name="T14" fmla="*/ 129 w 136"/>
                <a:gd name="T15" fmla="*/ 43 h 99"/>
                <a:gd name="T16" fmla="*/ 129 w 136"/>
                <a:gd name="T17" fmla="*/ 43 h 99"/>
                <a:gd name="T18" fmla="*/ 72 w 136"/>
                <a:gd name="T19" fmla="*/ 96 h 99"/>
                <a:gd name="T20" fmla="*/ 70 w 136"/>
                <a:gd name="T21" fmla="*/ 99 h 99"/>
                <a:gd name="T22" fmla="*/ 9 w 136"/>
                <a:gd name="T23" fmla="*/ 99 h 99"/>
                <a:gd name="T24" fmla="*/ 0 w 136"/>
                <a:gd name="T25" fmla="*/ 72 h 99"/>
                <a:gd name="T26" fmla="*/ 34 w 136"/>
                <a:gd name="T27" fmla="*/ 18 h 99"/>
                <a:gd name="T28" fmla="*/ 57 w 136"/>
                <a:gd name="T29" fmla="*/ 7 h 99"/>
                <a:gd name="T30" fmla="*/ 76 w 136"/>
                <a:gd name="T31" fmla="*/ 0 h 99"/>
                <a:gd name="T32" fmla="*/ 92 w 136"/>
                <a:gd name="T33" fmla="*/ 9 h 99"/>
                <a:gd name="T34" fmla="*/ 112 w 136"/>
                <a:gd name="T35" fmla="*/ 11 h 99"/>
                <a:gd name="T36" fmla="*/ 124 w 136"/>
                <a:gd name="T37" fmla="*/ 24 h 99"/>
                <a:gd name="T38" fmla="*/ 134 w 136"/>
                <a:gd name="T39" fmla="*/ 3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" h="99">
                  <a:moveTo>
                    <a:pt x="134" y="37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9"/>
                    <a:pt x="134" y="39"/>
                    <a:pt x="133" y="39"/>
                  </a:cubicBezTo>
                  <a:cubicBezTo>
                    <a:pt x="133" y="40"/>
                    <a:pt x="133" y="40"/>
                    <a:pt x="132" y="41"/>
                  </a:cubicBezTo>
                  <a:cubicBezTo>
                    <a:pt x="132" y="41"/>
                    <a:pt x="131" y="41"/>
                    <a:pt x="131" y="42"/>
                  </a:cubicBezTo>
                  <a:cubicBezTo>
                    <a:pt x="131" y="42"/>
                    <a:pt x="130" y="42"/>
                    <a:pt x="130" y="42"/>
                  </a:cubicBezTo>
                  <a:cubicBezTo>
                    <a:pt x="130" y="43"/>
                    <a:pt x="130" y="43"/>
                    <a:pt x="129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4" y="45"/>
                    <a:pt x="107" y="51"/>
                    <a:pt x="72" y="96"/>
                  </a:cubicBezTo>
                  <a:cubicBezTo>
                    <a:pt x="72" y="97"/>
                    <a:pt x="71" y="98"/>
                    <a:pt x="70" y="99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4" y="84"/>
                    <a:pt x="0" y="73"/>
                    <a:pt x="0" y="72"/>
                  </a:cubicBezTo>
                  <a:cubicBezTo>
                    <a:pt x="0" y="71"/>
                    <a:pt x="4" y="33"/>
                    <a:pt x="34" y="18"/>
                  </a:cubicBezTo>
                  <a:cubicBezTo>
                    <a:pt x="34" y="18"/>
                    <a:pt x="49" y="6"/>
                    <a:pt x="57" y="7"/>
                  </a:cubicBezTo>
                  <a:cubicBezTo>
                    <a:pt x="66" y="8"/>
                    <a:pt x="72" y="0"/>
                    <a:pt x="76" y="0"/>
                  </a:cubicBezTo>
                  <a:cubicBezTo>
                    <a:pt x="80" y="0"/>
                    <a:pt x="85" y="7"/>
                    <a:pt x="92" y="9"/>
                  </a:cubicBezTo>
                  <a:cubicBezTo>
                    <a:pt x="100" y="12"/>
                    <a:pt x="107" y="7"/>
                    <a:pt x="112" y="11"/>
                  </a:cubicBezTo>
                  <a:cubicBezTo>
                    <a:pt x="116" y="14"/>
                    <a:pt x="121" y="24"/>
                    <a:pt x="124" y="24"/>
                  </a:cubicBezTo>
                  <a:cubicBezTo>
                    <a:pt x="127" y="24"/>
                    <a:pt x="136" y="31"/>
                    <a:pt x="134" y="37"/>
                  </a:cubicBezTo>
                  <a:close/>
                </a:path>
              </a:pathLst>
            </a:custGeom>
            <a:solidFill>
              <a:srgbClr val="FA9F9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7" name="Forma Livre 15"/>
            <p:cNvSpPr/>
            <p:nvPr/>
          </p:nvSpPr>
          <p:spPr bwMode="auto">
            <a:xfrm>
              <a:off x="6289675" y="3775075"/>
              <a:ext cx="68263" cy="92075"/>
            </a:xfrm>
            <a:custGeom>
              <a:avLst/>
              <a:gdLst>
                <a:gd name="T0" fmla="*/ 0 w 12"/>
                <a:gd name="T1" fmla="*/ 4 h 16"/>
                <a:gd name="T2" fmla="*/ 6 w 12"/>
                <a:gd name="T3" fmla="*/ 8 h 16"/>
                <a:gd name="T4" fmla="*/ 12 w 12"/>
                <a:gd name="T5" fmla="*/ 16 h 16"/>
                <a:gd name="T6" fmla="*/ 0 w 12"/>
                <a:gd name="T7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6">
                  <a:moveTo>
                    <a:pt x="0" y="4"/>
                  </a:moveTo>
                  <a:cubicBezTo>
                    <a:pt x="0" y="0"/>
                    <a:pt x="4" y="3"/>
                    <a:pt x="6" y="8"/>
                  </a:cubicBezTo>
                  <a:cubicBezTo>
                    <a:pt x="7" y="13"/>
                    <a:pt x="11" y="16"/>
                    <a:pt x="12" y="16"/>
                  </a:cubicBezTo>
                  <a:cubicBezTo>
                    <a:pt x="12" y="16"/>
                    <a:pt x="1" y="14"/>
                    <a:pt x="0" y="4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8" name="Forma Livre 16"/>
            <p:cNvSpPr/>
            <p:nvPr/>
          </p:nvSpPr>
          <p:spPr bwMode="auto">
            <a:xfrm>
              <a:off x="6324600" y="3792538"/>
              <a:ext cx="131763" cy="360363"/>
            </a:xfrm>
            <a:custGeom>
              <a:avLst/>
              <a:gdLst>
                <a:gd name="T0" fmla="*/ 23 w 23"/>
                <a:gd name="T1" fmla="*/ 26 h 63"/>
                <a:gd name="T2" fmla="*/ 21 w 23"/>
                <a:gd name="T3" fmla="*/ 34 h 63"/>
                <a:gd name="T4" fmla="*/ 19 w 23"/>
                <a:gd name="T5" fmla="*/ 54 h 63"/>
                <a:gd name="T6" fmla="*/ 13 w 23"/>
                <a:gd name="T7" fmla="*/ 62 h 63"/>
                <a:gd name="T8" fmla="*/ 10 w 23"/>
                <a:gd name="T9" fmla="*/ 63 h 63"/>
                <a:gd name="T10" fmla="*/ 0 w 23"/>
                <a:gd name="T11" fmla="*/ 62 h 63"/>
                <a:gd name="T12" fmla="*/ 5 w 23"/>
                <a:gd name="T13" fmla="*/ 0 h 63"/>
                <a:gd name="T14" fmla="*/ 13 w 23"/>
                <a:gd name="T15" fmla="*/ 1 h 63"/>
                <a:gd name="T16" fmla="*/ 23 w 23"/>
                <a:gd name="T17" fmla="*/ 2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3">
                  <a:moveTo>
                    <a:pt x="23" y="26"/>
                  </a:moveTo>
                  <a:cubicBezTo>
                    <a:pt x="23" y="29"/>
                    <a:pt x="22" y="31"/>
                    <a:pt x="21" y="34"/>
                  </a:cubicBezTo>
                  <a:cubicBezTo>
                    <a:pt x="21" y="35"/>
                    <a:pt x="20" y="50"/>
                    <a:pt x="19" y="54"/>
                  </a:cubicBezTo>
                  <a:cubicBezTo>
                    <a:pt x="19" y="56"/>
                    <a:pt x="17" y="61"/>
                    <a:pt x="13" y="62"/>
                  </a:cubicBezTo>
                  <a:cubicBezTo>
                    <a:pt x="12" y="63"/>
                    <a:pt x="11" y="63"/>
                    <a:pt x="10" y="63"/>
                  </a:cubicBezTo>
                  <a:cubicBezTo>
                    <a:pt x="3" y="62"/>
                    <a:pt x="0" y="62"/>
                    <a:pt x="0" y="62"/>
                  </a:cubicBezTo>
                  <a:cubicBezTo>
                    <a:pt x="0" y="62"/>
                    <a:pt x="8" y="22"/>
                    <a:pt x="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7" y="19"/>
                    <a:pt x="23" y="26"/>
                  </a:cubicBezTo>
                  <a:close/>
                </a:path>
              </a:pathLst>
            </a:custGeom>
            <a:solidFill>
              <a:srgbClr val="FA9F9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9" name="Forma Livre 17"/>
            <p:cNvSpPr/>
            <p:nvPr/>
          </p:nvSpPr>
          <p:spPr bwMode="auto">
            <a:xfrm>
              <a:off x="6324600" y="4010025"/>
              <a:ext cx="74613" cy="142875"/>
            </a:xfrm>
            <a:custGeom>
              <a:avLst/>
              <a:gdLst>
                <a:gd name="T0" fmla="*/ 13 w 13"/>
                <a:gd name="T1" fmla="*/ 24 h 25"/>
                <a:gd name="T2" fmla="*/ 10 w 13"/>
                <a:gd name="T3" fmla="*/ 25 h 25"/>
                <a:gd name="T4" fmla="*/ 0 w 13"/>
                <a:gd name="T5" fmla="*/ 24 h 25"/>
                <a:gd name="T6" fmla="*/ 4 w 13"/>
                <a:gd name="T7" fmla="*/ 0 h 25"/>
                <a:gd name="T8" fmla="*/ 13 w 13"/>
                <a:gd name="T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13" y="24"/>
                  </a:moveTo>
                  <a:cubicBezTo>
                    <a:pt x="12" y="25"/>
                    <a:pt x="11" y="25"/>
                    <a:pt x="10" y="25"/>
                  </a:cubicBezTo>
                  <a:cubicBezTo>
                    <a:pt x="3" y="24"/>
                    <a:pt x="0" y="24"/>
                    <a:pt x="0" y="2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9" y="18"/>
                    <a:pt x="13" y="24"/>
                  </a:cubicBezTo>
                  <a:close/>
                </a:path>
              </a:pathLst>
            </a:custGeom>
            <a:gradFill>
              <a:gsLst>
                <a:gs pos="0">
                  <a:srgbClr val="4BC3E2">
                    <a:alpha val="63000"/>
                  </a:srgbClr>
                </a:gs>
                <a:gs pos="51000">
                  <a:srgbClr val="4BC3E2">
                    <a:alpha val="0"/>
                  </a:srgbClr>
                </a:gs>
              </a:gsLst>
              <a:lin ang="16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0" name="Forma Livre 18"/>
            <p:cNvSpPr>
              <a:spLocks noEditPoints="1"/>
            </p:cNvSpPr>
            <p:nvPr/>
          </p:nvSpPr>
          <p:spPr bwMode="auto">
            <a:xfrm>
              <a:off x="4832350" y="3162300"/>
              <a:ext cx="1503363" cy="2624138"/>
            </a:xfrm>
            <a:custGeom>
              <a:avLst/>
              <a:gdLst>
                <a:gd name="T0" fmla="*/ 258 w 262"/>
                <a:gd name="T1" fmla="*/ 413 h 458"/>
                <a:gd name="T2" fmla="*/ 208 w 262"/>
                <a:gd name="T3" fmla="*/ 314 h 458"/>
                <a:gd name="T4" fmla="*/ 214 w 262"/>
                <a:gd name="T5" fmla="*/ 201 h 458"/>
                <a:gd name="T6" fmla="*/ 225 w 262"/>
                <a:gd name="T7" fmla="*/ 192 h 458"/>
                <a:gd name="T8" fmla="*/ 217 w 262"/>
                <a:gd name="T9" fmla="*/ 182 h 458"/>
                <a:gd name="T10" fmla="*/ 216 w 262"/>
                <a:gd name="T11" fmla="*/ 182 h 458"/>
                <a:gd name="T12" fmla="*/ 216 w 262"/>
                <a:gd name="T13" fmla="*/ 182 h 458"/>
                <a:gd name="T14" fmla="*/ 215 w 262"/>
                <a:gd name="T15" fmla="*/ 182 h 458"/>
                <a:gd name="T16" fmla="*/ 215 w 262"/>
                <a:gd name="T17" fmla="*/ 182 h 458"/>
                <a:gd name="T18" fmla="*/ 213 w 262"/>
                <a:gd name="T19" fmla="*/ 151 h 458"/>
                <a:gd name="T20" fmla="*/ 217 w 262"/>
                <a:gd name="T21" fmla="*/ 90 h 458"/>
                <a:gd name="T22" fmla="*/ 222 w 262"/>
                <a:gd name="T23" fmla="*/ 56 h 458"/>
                <a:gd name="T24" fmla="*/ 202 w 262"/>
                <a:gd name="T25" fmla="*/ 1 h 458"/>
                <a:gd name="T26" fmla="*/ 179 w 262"/>
                <a:gd name="T27" fmla="*/ 12 h 458"/>
                <a:gd name="T28" fmla="*/ 145 w 262"/>
                <a:gd name="T29" fmla="*/ 66 h 458"/>
                <a:gd name="T30" fmla="*/ 154 w 262"/>
                <a:gd name="T31" fmla="*/ 93 h 458"/>
                <a:gd name="T32" fmla="*/ 164 w 262"/>
                <a:gd name="T33" fmla="*/ 119 h 458"/>
                <a:gd name="T34" fmla="*/ 171 w 262"/>
                <a:gd name="T35" fmla="*/ 151 h 458"/>
                <a:gd name="T36" fmla="*/ 170 w 262"/>
                <a:gd name="T37" fmla="*/ 180 h 458"/>
                <a:gd name="T38" fmla="*/ 149 w 262"/>
                <a:gd name="T39" fmla="*/ 196 h 458"/>
                <a:gd name="T40" fmla="*/ 94 w 262"/>
                <a:gd name="T41" fmla="*/ 213 h 458"/>
                <a:gd name="T42" fmla="*/ 94 w 262"/>
                <a:gd name="T43" fmla="*/ 213 h 458"/>
                <a:gd name="T44" fmla="*/ 38 w 262"/>
                <a:gd name="T45" fmla="*/ 292 h 458"/>
                <a:gd name="T46" fmla="*/ 23 w 262"/>
                <a:gd name="T47" fmla="*/ 408 h 458"/>
                <a:gd name="T48" fmla="*/ 104 w 262"/>
                <a:gd name="T49" fmla="*/ 409 h 458"/>
                <a:gd name="T50" fmla="*/ 104 w 262"/>
                <a:gd name="T51" fmla="*/ 413 h 458"/>
                <a:gd name="T52" fmla="*/ 109 w 262"/>
                <a:gd name="T53" fmla="*/ 458 h 458"/>
                <a:gd name="T54" fmla="*/ 260 w 262"/>
                <a:gd name="T55" fmla="*/ 458 h 458"/>
                <a:gd name="T56" fmla="*/ 258 w 262"/>
                <a:gd name="T57" fmla="*/ 413 h 458"/>
                <a:gd name="T58" fmla="*/ 76 w 262"/>
                <a:gd name="T59" fmla="*/ 350 h 458"/>
                <a:gd name="T60" fmla="*/ 95 w 262"/>
                <a:gd name="T61" fmla="*/ 329 h 458"/>
                <a:gd name="T62" fmla="*/ 97 w 262"/>
                <a:gd name="T63" fmla="*/ 350 h 458"/>
                <a:gd name="T64" fmla="*/ 76 w 262"/>
                <a:gd name="T65" fmla="*/ 35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2" h="458">
                  <a:moveTo>
                    <a:pt x="258" y="413"/>
                  </a:moveTo>
                  <a:cubicBezTo>
                    <a:pt x="250" y="382"/>
                    <a:pt x="229" y="355"/>
                    <a:pt x="208" y="314"/>
                  </a:cubicBezTo>
                  <a:cubicBezTo>
                    <a:pt x="177" y="255"/>
                    <a:pt x="214" y="201"/>
                    <a:pt x="214" y="201"/>
                  </a:cubicBezTo>
                  <a:cubicBezTo>
                    <a:pt x="214" y="201"/>
                    <a:pt x="223" y="201"/>
                    <a:pt x="225" y="192"/>
                  </a:cubicBezTo>
                  <a:cubicBezTo>
                    <a:pt x="226" y="185"/>
                    <a:pt x="220" y="183"/>
                    <a:pt x="217" y="182"/>
                  </a:cubicBezTo>
                  <a:cubicBezTo>
                    <a:pt x="217" y="182"/>
                    <a:pt x="216" y="182"/>
                    <a:pt x="216" y="182"/>
                  </a:cubicBezTo>
                  <a:cubicBezTo>
                    <a:pt x="216" y="182"/>
                    <a:pt x="216" y="182"/>
                    <a:pt x="216" y="182"/>
                  </a:cubicBezTo>
                  <a:cubicBezTo>
                    <a:pt x="216" y="182"/>
                    <a:pt x="215" y="182"/>
                    <a:pt x="215" y="182"/>
                  </a:cubicBezTo>
                  <a:cubicBezTo>
                    <a:pt x="215" y="182"/>
                    <a:pt x="215" y="182"/>
                    <a:pt x="215" y="182"/>
                  </a:cubicBezTo>
                  <a:cubicBezTo>
                    <a:pt x="214" y="177"/>
                    <a:pt x="213" y="166"/>
                    <a:pt x="213" y="151"/>
                  </a:cubicBezTo>
                  <a:cubicBezTo>
                    <a:pt x="214" y="133"/>
                    <a:pt x="215" y="111"/>
                    <a:pt x="217" y="90"/>
                  </a:cubicBezTo>
                  <a:cubicBezTo>
                    <a:pt x="219" y="78"/>
                    <a:pt x="220" y="66"/>
                    <a:pt x="222" y="56"/>
                  </a:cubicBezTo>
                  <a:cubicBezTo>
                    <a:pt x="229" y="19"/>
                    <a:pt x="202" y="1"/>
                    <a:pt x="202" y="1"/>
                  </a:cubicBezTo>
                  <a:cubicBezTo>
                    <a:pt x="194" y="0"/>
                    <a:pt x="179" y="12"/>
                    <a:pt x="179" y="12"/>
                  </a:cubicBezTo>
                  <a:cubicBezTo>
                    <a:pt x="149" y="27"/>
                    <a:pt x="145" y="65"/>
                    <a:pt x="145" y="66"/>
                  </a:cubicBezTo>
                  <a:cubicBezTo>
                    <a:pt x="145" y="67"/>
                    <a:pt x="149" y="78"/>
                    <a:pt x="154" y="93"/>
                  </a:cubicBezTo>
                  <a:cubicBezTo>
                    <a:pt x="157" y="101"/>
                    <a:pt x="160" y="110"/>
                    <a:pt x="164" y="119"/>
                  </a:cubicBezTo>
                  <a:cubicBezTo>
                    <a:pt x="168" y="129"/>
                    <a:pt x="170" y="141"/>
                    <a:pt x="171" y="151"/>
                  </a:cubicBezTo>
                  <a:cubicBezTo>
                    <a:pt x="172" y="167"/>
                    <a:pt x="170" y="180"/>
                    <a:pt x="170" y="180"/>
                  </a:cubicBezTo>
                  <a:cubicBezTo>
                    <a:pt x="154" y="181"/>
                    <a:pt x="149" y="196"/>
                    <a:pt x="149" y="196"/>
                  </a:cubicBezTo>
                  <a:cubicBezTo>
                    <a:pt x="149" y="196"/>
                    <a:pt x="103" y="205"/>
                    <a:pt x="94" y="213"/>
                  </a:cubicBezTo>
                  <a:cubicBezTo>
                    <a:pt x="94" y="213"/>
                    <a:pt x="94" y="213"/>
                    <a:pt x="94" y="213"/>
                  </a:cubicBezTo>
                  <a:cubicBezTo>
                    <a:pt x="80" y="219"/>
                    <a:pt x="59" y="238"/>
                    <a:pt x="38" y="292"/>
                  </a:cubicBezTo>
                  <a:cubicBezTo>
                    <a:pt x="5" y="376"/>
                    <a:pt x="0" y="402"/>
                    <a:pt x="23" y="408"/>
                  </a:cubicBezTo>
                  <a:cubicBezTo>
                    <a:pt x="32" y="410"/>
                    <a:pt x="66" y="410"/>
                    <a:pt x="104" y="409"/>
                  </a:cubicBezTo>
                  <a:cubicBezTo>
                    <a:pt x="104" y="410"/>
                    <a:pt x="104" y="411"/>
                    <a:pt x="104" y="413"/>
                  </a:cubicBezTo>
                  <a:cubicBezTo>
                    <a:pt x="107" y="435"/>
                    <a:pt x="109" y="452"/>
                    <a:pt x="109" y="458"/>
                  </a:cubicBezTo>
                  <a:cubicBezTo>
                    <a:pt x="260" y="458"/>
                    <a:pt x="260" y="458"/>
                    <a:pt x="260" y="458"/>
                  </a:cubicBezTo>
                  <a:cubicBezTo>
                    <a:pt x="262" y="441"/>
                    <a:pt x="261" y="426"/>
                    <a:pt x="258" y="413"/>
                  </a:cubicBezTo>
                  <a:close/>
                  <a:moveTo>
                    <a:pt x="76" y="350"/>
                  </a:moveTo>
                  <a:cubicBezTo>
                    <a:pt x="76" y="350"/>
                    <a:pt x="85" y="341"/>
                    <a:pt x="95" y="329"/>
                  </a:cubicBezTo>
                  <a:cubicBezTo>
                    <a:pt x="96" y="336"/>
                    <a:pt x="97" y="343"/>
                    <a:pt x="97" y="350"/>
                  </a:cubicBezTo>
                  <a:cubicBezTo>
                    <a:pt x="85" y="350"/>
                    <a:pt x="76" y="350"/>
                    <a:pt x="76" y="35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7289F2">
                    <a:alpha val="0"/>
                  </a:srgbClr>
                </a:gs>
                <a:gs pos="26000">
                  <a:srgbClr val="7289F2">
                    <a:alpha val="54000"/>
                  </a:srgbClr>
                </a:gs>
              </a:gsLst>
              <a:lin ang="7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1" name="Forma Livre 19"/>
            <p:cNvSpPr/>
            <p:nvPr/>
          </p:nvSpPr>
          <p:spPr bwMode="auto">
            <a:xfrm>
              <a:off x="5192713" y="5167313"/>
              <a:ext cx="236538" cy="338138"/>
            </a:xfrm>
            <a:custGeom>
              <a:avLst/>
              <a:gdLst>
                <a:gd name="T0" fmla="*/ 13 w 41"/>
                <a:gd name="T1" fmla="*/ 0 h 59"/>
                <a:gd name="T2" fmla="*/ 41 w 41"/>
                <a:gd name="T3" fmla="*/ 59 h 59"/>
                <a:gd name="T4" fmla="*/ 34 w 41"/>
                <a:gd name="T5" fmla="*/ 0 h 59"/>
                <a:gd name="T6" fmla="*/ 13 w 41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9">
                  <a:moveTo>
                    <a:pt x="13" y="0"/>
                  </a:moveTo>
                  <a:cubicBezTo>
                    <a:pt x="13" y="0"/>
                    <a:pt x="0" y="45"/>
                    <a:pt x="41" y="59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829CF3">
                <a:alpha val="26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2" name="Forma Livre 20"/>
            <p:cNvSpPr/>
            <p:nvPr/>
          </p:nvSpPr>
          <p:spPr bwMode="auto">
            <a:xfrm>
              <a:off x="6191250" y="3625850"/>
              <a:ext cx="333375" cy="217488"/>
            </a:xfrm>
            <a:custGeom>
              <a:avLst/>
              <a:gdLst>
                <a:gd name="T0" fmla="*/ 57 w 58"/>
                <a:gd name="T1" fmla="*/ 4 h 38"/>
                <a:gd name="T2" fmla="*/ 57 w 58"/>
                <a:gd name="T3" fmla="*/ 8 h 38"/>
                <a:gd name="T4" fmla="*/ 53 w 58"/>
                <a:gd name="T5" fmla="*/ 18 h 38"/>
                <a:gd name="T6" fmla="*/ 47 w 58"/>
                <a:gd name="T7" fmla="*/ 24 h 38"/>
                <a:gd name="T8" fmla="*/ 46 w 58"/>
                <a:gd name="T9" fmla="*/ 22 h 38"/>
                <a:gd name="T10" fmla="*/ 47 w 58"/>
                <a:gd name="T11" fmla="*/ 21 h 38"/>
                <a:gd name="T12" fmla="*/ 53 w 58"/>
                <a:gd name="T13" fmla="*/ 8 h 38"/>
                <a:gd name="T14" fmla="*/ 46 w 58"/>
                <a:gd name="T15" fmla="*/ 11 h 38"/>
                <a:gd name="T16" fmla="*/ 17 w 58"/>
                <a:gd name="T17" fmla="*/ 23 h 38"/>
                <a:gd name="T18" fmla="*/ 5 w 58"/>
                <a:gd name="T19" fmla="*/ 37 h 38"/>
                <a:gd name="T20" fmla="*/ 0 w 58"/>
                <a:gd name="T21" fmla="*/ 35 h 38"/>
                <a:gd name="T22" fmla="*/ 15 w 58"/>
                <a:gd name="T23" fmla="*/ 20 h 38"/>
                <a:gd name="T24" fmla="*/ 46 w 58"/>
                <a:gd name="T25" fmla="*/ 7 h 38"/>
                <a:gd name="T26" fmla="*/ 52 w 58"/>
                <a:gd name="T27" fmla="*/ 4 h 38"/>
                <a:gd name="T28" fmla="*/ 46 w 58"/>
                <a:gd name="T29" fmla="*/ 2 h 38"/>
                <a:gd name="T30" fmla="*/ 46 w 58"/>
                <a:gd name="T31" fmla="*/ 0 h 38"/>
                <a:gd name="T32" fmla="*/ 53 w 58"/>
                <a:gd name="T33" fmla="*/ 1 h 38"/>
                <a:gd name="T34" fmla="*/ 57 w 58"/>
                <a:gd name="T35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38">
                  <a:moveTo>
                    <a:pt x="57" y="4"/>
                  </a:move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6" y="12"/>
                    <a:pt x="53" y="18"/>
                  </a:cubicBezTo>
                  <a:cubicBezTo>
                    <a:pt x="51" y="23"/>
                    <a:pt x="48" y="24"/>
                    <a:pt x="47" y="24"/>
                  </a:cubicBezTo>
                  <a:cubicBezTo>
                    <a:pt x="46" y="23"/>
                    <a:pt x="46" y="22"/>
                    <a:pt x="46" y="2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4" y="20"/>
                    <a:pt x="53" y="8"/>
                    <a:pt x="53" y="8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7" y="35"/>
                    <a:pt x="5" y="37"/>
                  </a:cubicBezTo>
                  <a:cubicBezTo>
                    <a:pt x="3" y="38"/>
                    <a:pt x="0" y="38"/>
                    <a:pt x="0" y="35"/>
                  </a:cubicBezTo>
                  <a:cubicBezTo>
                    <a:pt x="0" y="33"/>
                    <a:pt x="15" y="20"/>
                    <a:pt x="15" y="20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6" y="2"/>
                    <a:pt x="46" y="1"/>
                    <a:pt x="46" y="0"/>
                  </a:cubicBezTo>
                  <a:cubicBezTo>
                    <a:pt x="48" y="0"/>
                    <a:pt x="50" y="1"/>
                    <a:pt x="53" y="1"/>
                  </a:cubicBezTo>
                  <a:cubicBezTo>
                    <a:pt x="58" y="2"/>
                    <a:pt x="57" y="4"/>
                    <a:pt x="57" y="4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3" name="Forma livre: Forma 24"/>
            <p:cNvSpPr/>
            <p:nvPr/>
          </p:nvSpPr>
          <p:spPr>
            <a:xfrm>
              <a:off x="6538394" y="3930239"/>
              <a:ext cx="104950" cy="82726"/>
            </a:xfrm>
            <a:custGeom>
              <a:avLst/>
              <a:gdLst>
                <a:gd name="connsiteX0" fmla="*/ 519 w 104950"/>
                <a:gd name="connsiteY0" fmla="*/ 1205 h 82726"/>
                <a:gd name="connsiteX1" fmla="*/ 64812 w 104950"/>
                <a:gd name="connsiteY1" fmla="*/ 36924 h 82726"/>
                <a:gd name="connsiteX2" fmla="*/ 102912 w 104950"/>
                <a:gd name="connsiteY2" fmla="*/ 82167 h 82726"/>
                <a:gd name="connsiteX3" fmla="*/ 519 w 104950"/>
                <a:gd name="connsiteY3" fmla="*/ 1205 h 8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50" h="82726">
                  <a:moveTo>
                    <a:pt x="519" y="1205"/>
                  </a:moveTo>
                  <a:cubicBezTo>
                    <a:pt x="-5831" y="-6335"/>
                    <a:pt x="47747" y="23430"/>
                    <a:pt x="64812" y="36924"/>
                  </a:cubicBezTo>
                  <a:cubicBezTo>
                    <a:pt x="81877" y="50418"/>
                    <a:pt x="113231" y="87723"/>
                    <a:pt x="102912" y="82167"/>
                  </a:cubicBezTo>
                  <a:cubicBezTo>
                    <a:pt x="92593" y="76611"/>
                    <a:pt x="6869" y="8745"/>
                    <a:pt x="519" y="1205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4" name="Forma livre: Forma 149"/>
            <p:cNvSpPr/>
            <p:nvPr/>
          </p:nvSpPr>
          <p:spPr>
            <a:xfrm>
              <a:off x="6586362" y="3924595"/>
              <a:ext cx="104950" cy="82726"/>
            </a:xfrm>
            <a:custGeom>
              <a:avLst/>
              <a:gdLst>
                <a:gd name="connsiteX0" fmla="*/ 519 w 104950"/>
                <a:gd name="connsiteY0" fmla="*/ 1205 h 82726"/>
                <a:gd name="connsiteX1" fmla="*/ 64812 w 104950"/>
                <a:gd name="connsiteY1" fmla="*/ 36924 h 82726"/>
                <a:gd name="connsiteX2" fmla="*/ 102912 w 104950"/>
                <a:gd name="connsiteY2" fmla="*/ 82167 h 82726"/>
                <a:gd name="connsiteX3" fmla="*/ 519 w 104950"/>
                <a:gd name="connsiteY3" fmla="*/ 1205 h 8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50" h="82726">
                  <a:moveTo>
                    <a:pt x="519" y="1205"/>
                  </a:moveTo>
                  <a:cubicBezTo>
                    <a:pt x="-5831" y="-6335"/>
                    <a:pt x="47747" y="23430"/>
                    <a:pt x="64812" y="36924"/>
                  </a:cubicBezTo>
                  <a:cubicBezTo>
                    <a:pt x="81877" y="50418"/>
                    <a:pt x="113231" y="87723"/>
                    <a:pt x="102912" y="82167"/>
                  </a:cubicBezTo>
                  <a:cubicBezTo>
                    <a:pt x="92593" y="76611"/>
                    <a:pt x="6869" y="8745"/>
                    <a:pt x="519" y="1205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5" name="Forma livre: Forma 25"/>
            <p:cNvSpPr/>
            <p:nvPr/>
          </p:nvSpPr>
          <p:spPr>
            <a:xfrm>
              <a:off x="5832786" y="4279895"/>
              <a:ext cx="465015" cy="55559"/>
            </a:xfrm>
            <a:custGeom>
              <a:avLst/>
              <a:gdLst>
                <a:gd name="connsiteX0" fmla="*/ 456889 w 465015"/>
                <a:gd name="connsiteY0" fmla="*/ 50805 h 55559"/>
                <a:gd name="connsiteX1" fmla="*/ 2864 w 465015"/>
                <a:gd name="connsiteY1" fmla="*/ 5 h 55559"/>
                <a:gd name="connsiteX2" fmla="*/ 272739 w 465015"/>
                <a:gd name="connsiteY2" fmla="*/ 47630 h 55559"/>
                <a:gd name="connsiteX3" fmla="*/ 456889 w 465015"/>
                <a:gd name="connsiteY3" fmla="*/ 50805 h 5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015" h="55559">
                  <a:moveTo>
                    <a:pt x="456889" y="50805"/>
                  </a:moveTo>
                  <a:cubicBezTo>
                    <a:pt x="411910" y="42867"/>
                    <a:pt x="33556" y="534"/>
                    <a:pt x="2864" y="5"/>
                  </a:cubicBezTo>
                  <a:cubicBezTo>
                    <a:pt x="-27828" y="-524"/>
                    <a:pt x="196539" y="39163"/>
                    <a:pt x="272739" y="47630"/>
                  </a:cubicBezTo>
                  <a:cubicBezTo>
                    <a:pt x="348939" y="56097"/>
                    <a:pt x="501868" y="58743"/>
                    <a:pt x="456889" y="50805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etângulo 25"/>
          <p:cNvSpPr/>
          <p:nvPr/>
        </p:nvSpPr>
        <p:spPr>
          <a:xfrm>
            <a:off x="8114889" y="5000981"/>
            <a:ext cx="3597344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RECURSOS HUMANOS 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6384" y="311119"/>
            <a:ext cx="6275297" cy="62369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/>
          <p:cNvSpPr txBox="1"/>
          <p:nvPr/>
        </p:nvSpPr>
        <p:spPr>
          <a:xfrm>
            <a:off x="692464" y="1105160"/>
            <a:ext cx="4845708" cy="3489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9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COMO </a:t>
            </a:r>
            <a:r>
              <a:rPr lang="pt-BR" sz="3900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ELABORAR/AVALIAR </a:t>
            </a:r>
            <a:r>
              <a:rPr lang="pt-BR" sz="39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UM BOM CURRÍCULO? </a:t>
            </a:r>
            <a:endParaRPr lang="pt-BR" sz="39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2" name="Grupo 61" descr="Esta imagem é a mão de uma mulher escrevendo em um pedaço de papel. "/>
          <p:cNvGrpSpPr/>
          <p:nvPr/>
        </p:nvGrpSpPr>
        <p:grpSpPr>
          <a:xfrm>
            <a:off x="4482071" y="-508000"/>
            <a:ext cx="8739666" cy="8346238"/>
            <a:chOff x="4597682" y="-439156"/>
            <a:chExt cx="7594320" cy="7252450"/>
          </a:xfrm>
        </p:grpSpPr>
        <p:sp>
          <p:nvSpPr>
            <p:cNvPr id="45" name="Forma Livre 22"/>
            <p:cNvSpPr/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46" name="Forma Livre 23"/>
            <p:cNvSpPr/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47" name="Forma Livre 24"/>
            <p:cNvSpPr/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48" name="Forma Livre 25"/>
            <p:cNvSpPr/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49" name="Forma Livre 26"/>
            <p:cNvSpPr/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0" name="Forma Livre 27"/>
            <p:cNvSpPr/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1" name="Forma Livre 28"/>
            <p:cNvSpPr/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grpSp>
          <p:nvGrpSpPr>
            <p:cNvPr id="60" name="Grupo 59"/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orma Livre 29"/>
              <p:cNvSpPr/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  <p:sp>
            <p:nvSpPr>
              <p:cNvPr id="53" name="Forma Livre 30"/>
              <p:cNvSpPr/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pt-BR" dirty="0"/>
              </a:p>
            </p:txBody>
          </p:sp>
        </p:grpSp>
        <p:sp>
          <p:nvSpPr>
            <p:cNvPr id="54" name="Forma Livre 31"/>
            <p:cNvSpPr/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5" name="Forma Livre 32"/>
            <p:cNvSpPr/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6" name="Forma Livre 33"/>
            <p:cNvSpPr/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7" name="Forma livre 34"/>
            <p:cNvSpPr/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58" name="Forma Livre 35"/>
            <p:cNvSpPr/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67" name="Forma livre: Forma 66"/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ítulo 14" hidden="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</a:t>
            </a:r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37" name="Retângulo 36"/>
          <p:cNvSpPr/>
          <p:nvPr/>
        </p:nvSpPr>
        <p:spPr>
          <a:xfrm>
            <a:off x="1189806" y="5215203"/>
            <a:ext cx="3536195" cy="3385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200" b="1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Professor : Alexsandro Andrade</a:t>
            </a:r>
            <a:endParaRPr lang="pt-BR" sz="2200" b="1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Currículo ou Curriculum Vitae?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 PRECISO COLOCAR A PALAVRA CURRÍCULO ???</a:t>
            </a:r>
            <a:endParaRPr lang="pt-BR" sz="2000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buNone/>
            </a:pPr>
            <a:endParaRPr lang="pt-BR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Nome completo;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Idade;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Estado Civil;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Endereço;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Telefone de Contato </a:t>
            </a:r>
            <a:r>
              <a:rPr lang="pt-BR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****</a:t>
            </a:r>
            <a:endParaRPr lang="pt-BR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Email atualizado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Foto – Colocar ou não colocar ????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pt-BR" dirty="0"/>
          </a:p>
        </p:txBody>
      </p:sp>
      <p:grpSp>
        <p:nvGrpSpPr>
          <p:cNvPr id="4" name="Grupo 3" descr="Esta imagem é de um homem visto de trás. "/>
          <p:cNvGrpSpPr/>
          <p:nvPr/>
        </p:nvGrpSpPr>
        <p:grpSpPr>
          <a:xfrm>
            <a:off x="8213244" y="2290248"/>
            <a:ext cx="2668588" cy="2679700"/>
            <a:chOff x="4832350" y="3127375"/>
            <a:chExt cx="2668588" cy="2679700"/>
          </a:xfrm>
        </p:grpSpPr>
        <p:sp>
          <p:nvSpPr>
            <p:cNvPr id="5" name="Forma Livre 5"/>
            <p:cNvSpPr/>
            <p:nvPr/>
          </p:nvSpPr>
          <p:spPr bwMode="auto">
            <a:xfrm>
              <a:off x="6364288" y="3810000"/>
              <a:ext cx="1004888" cy="1736725"/>
            </a:xfrm>
            <a:custGeom>
              <a:avLst/>
              <a:gdLst>
                <a:gd name="T0" fmla="*/ 82 w 175"/>
                <a:gd name="T1" fmla="*/ 75 h 303"/>
                <a:gd name="T2" fmla="*/ 172 w 175"/>
                <a:gd name="T3" fmla="*/ 242 h 303"/>
                <a:gd name="T4" fmla="*/ 103 w 175"/>
                <a:gd name="T5" fmla="*/ 242 h 303"/>
                <a:gd name="T6" fmla="*/ 49 w 175"/>
                <a:gd name="T7" fmla="*/ 89 h 303"/>
                <a:gd name="T8" fmla="*/ 22 w 175"/>
                <a:gd name="T9" fmla="*/ 67 h 303"/>
                <a:gd name="T10" fmla="*/ 7 w 175"/>
                <a:gd name="T11" fmla="*/ 36 h 303"/>
                <a:gd name="T12" fmla="*/ 23 w 175"/>
                <a:gd name="T13" fmla="*/ 36 h 303"/>
                <a:gd name="T14" fmla="*/ 35 w 175"/>
                <a:gd name="T15" fmla="*/ 54 h 303"/>
                <a:gd name="T16" fmla="*/ 8 w 175"/>
                <a:gd name="T17" fmla="*/ 5 h 303"/>
                <a:gd name="T18" fmla="*/ 30 w 175"/>
                <a:gd name="T19" fmla="*/ 21 h 303"/>
                <a:gd name="T20" fmla="*/ 51 w 175"/>
                <a:gd name="T21" fmla="*/ 25 h 303"/>
                <a:gd name="T22" fmla="*/ 70 w 175"/>
                <a:gd name="T23" fmla="*/ 49 h 303"/>
                <a:gd name="T24" fmla="*/ 82 w 175"/>
                <a:gd name="T25" fmla="*/ 7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303">
                  <a:moveTo>
                    <a:pt x="82" y="75"/>
                  </a:moveTo>
                  <a:cubicBezTo>
                    <a:pt x="82" y="75"/>
                    <a:pt x="175" y="184"/>
                    <a:pt x="172" y="242"/>
                  </a:cubicBezTo>
                  <a:cubicBezTo>
                    <a:pt x="169" y="299"/>
                    <a:pt x="126" y="303"/>
                    <a:pt x="103" y="242"/>
                  </a:cubicBezTo>
                  <a:cubicBezTo>
                    <a:pt x="81" y="180"/>
                    <a:pt x="49" y="89"/>
                    <a:pt x="49" y="89"/>
                  </a:cubicBezTo>
                  <a:cubicBezTo>
                    <a:pt x="49" y="89"/>
                    <a:pt x="27" y="74"/>
                    <a:pt x="22" y="67"/>
                  </a:cubicBezTo>
                  <a:cubicBezTo>
                    <a:pt x="17" y="61"/>
                    <a:pt x="13" y="39"/>
                    <a:pt x="7" y="36"/>
                  </a:cubicBezTo>
                  <a:cubicBezTo>
                    <a:pt x="0" y="33"/>
                    <a:pt x="12" y="26"/>
                    <a:pt x="23" y="36"/>
                  </a:cubicBezTo>
                  <a:cubicBezTo>
                    <a:pt x="33" y="46"/>
                    <a:pt x="30" y="57"/>
                    <a:pt x="35" y="54"/>
                  </a:cubicBezTo>
                  <a:cubicBezTo>
                    <a:pt x="40" y="50"/>
                    <a:pt x="8" y="10"/>
                    <a:pt x="8" y="5"/>
                  </a:cubicBezTo>
                  <a:cubicBezTo>
                    <a:pt x="9" y="0"/>
                    <a:pt x="30" y="21"/>
                    <a:pt x="30" y="21"/>
                  </a:cubicBezTo>
                  <a:cubicBezTo>
                    <a:pt x="30" y="21"/>
                    <a:pt x="44" y="19"/>
                    <a:pt x="51" y="25"/>
                  </a:cubicBezTo>
                  <a:cubicBezTo>
                    <a:pt x="58" y="30"/>
                    <a:pt x="67" y="43"/>
                    <a:pt x="70" y="49"/>
                  </a:cubicBezTo>
                  <a:cubicBezTo>
                    <a:pt x="72" y="55"/>
                    <a:pt x="75" y="66"/>
                    <a:pt x="82" y="75"/>
                  </a:cubicBezTo>
                  <a:close/>
                </a:path>
              </a:pathLst>
            </a:custGeom>
            <a:solidFill>
              <a:srgbClr val="F8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6" name="AutoForma 3"/>
            <p:cNvSpPr>
              <a:spLocks noChangeAspect="1" noChangeArrowheads="1" noTextEdit="1"/>
            </p:cNvSpPr>
            <p:nvPr/>
          </p:nvSpPr>
          <p:spPr bwMode="auto">
            <a:xfrm>
              <a:off x="4905375" y="3141662"/>
              <a:ext cx="2479675" cy="2665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7" name="Forma livre 6"/>
            <p:cNvSpPr/>
            <p:nvPr/>
          </p:nvSpPr>
          <p:spPr bwMode="auto">
            <a:xfrm>
              <a:off x="6610350" y="4210050"/>
              <a:ext cx="752475" cy="1301750"/>
            </a:xfrm>
            <a:custGeom>
              <a:avLst/>
              <a:gdLst>
                <a:gd name="T0" fmla="*/ 36 w 131"/>
                <a:gd name="T1" fmla="*/ 0 h 227"/>
                <a:gd name="T2" fmla="*/ 0 w 131"/>
                <a:gd name="T3" fmla="*/ 22 h 227"/>
                <a:gd name="T4" fmla="*/ 94 w 131"/>
                <a:gd name="T5" fmla="*/ 215 h 227"/>
                <a:gd name="T6" fmla="*/ 130 w 131"/>
                <a:gd name="T7" fmla="*/ 168 h 227"/>
                <a:gd name="T8" fmla="*/ 36 w 131"/>
                <a:gd name="T9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227">
                  <a:moveTo>
                    <a:pt x="36" y="0"/>
                  </a:moveTo>
                  <a:cubicBezTo>
                    <a:pt x="36" y="0"/>
                    <a:pt x="5" y="19"/>
                    <a:pt x="0" y="22"/>
                  </a:cubicBezTo>
                  <a:cubicBezTo>
                    <a:pt x="0" y="22"/>
                    <a:pt x="64" y="203"/>
                    <a:pt x="94" y="215"/>
                  </a:cubicBezTo>
                  <a:cubicBezTo>
                    <a:pt x="124" y="227"/>
                    <a:pt x="131" y="194"/>
                    <a:pt x="130" y="168"/>
                  </a:cubicBezTo>
                  <a:cubicBezTo>
                    <a:pt x="129" y="138"/>
                    <a:pt x="99" y="55"/>
                    <a:pt x="36" y="0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8" name="Forma livre 7"/>
            <p:cNvSpPr/>
            <p:nvPr/>
          </p:nvSpPr>
          <p:spPr bwMode="auto">
            <a:xfrm>
              <a:off x="4883150" y="5529263"/>
              <a:ext cx="2451100" cy="257175"/>
            </a:xfrm>
            <a:custGeom>
              <a:avLst/>
              <a:gdLst>
                <a:gd name="T0" fmla="*/ 1544 w 1544"/>
                <a:gd name="T1" fmla="*/ 162 h 162"/>
                <a:gd name="T2" fmla="*/ 0 w 1544"/>
                <a:gd name="T3" fmla="*/ 162 h 162"/>
                <a:gd name="T4" fmla="*/ 156 w 1544"/>
                <a:gd name="T5" fmla="*/ 0 h 162"/>
                <a:gd name="T6" fmla="*/ 1436 w 1544"/>
                <a:gd name="T7" fmla="*/ 0 h 162"/>
                <a:gd name="T8" fmla="*/ 1544 w 1544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4" h="162">
                  <a:moveTo>
                    <a:pt x="1544" y="162"/>
                  </a:moveTo>
                  <a:lnTo>
                    <a:pt x="0" y="162"/>
                  </a:lnTo>
                  <a:lnTo>
                    <a:pt x="156" y="0"/>
                  </a:lnTo>
                  <a:lnTo>
                    <a:pt x="1436" y="0"/>
                  </a:lnTo>
                  <a:lnTo>
                    <a:pt x="1544" y="16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FC9E0"/>
                </a:gs>
                <a:gs pos="39000">
                  <a:srgbClr val="4BC3E2"/>
                </a:gs>
                <a:gs pos="85000">
                  <a:srgbClr val="030341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9" name="Forma livre 8"/>
            <p:cNvSpPr/>
            <p:nvPr/>
          </p:nvSpPr>
          <p:spPr bwMode="auto">
            <a:xfrm>
              <a:off x="5313363" y="4187825"/>
              <a:ext cx="1520825" cy="1598613"/>
            </a:xfrm>
            <a:custGeom>
              <a:avLst/>
              <a:gdLst>
                <a:gd name="T0" fmla="*/ 265 w 265"/>
                <a:gd name="T1" fmla="*/ 279 h 279"/>
                <a:gd name="T2" fmla="*/ 25 w 265"/>
                <a:gd name="T3" fmla="*/ 279 h 279"/>
                <a:gd name="T4" fmla="*/ 20 w 265"/>
                <a:gd name="T5" fmla="*/ 234 h 279"/>
                <a:gd name="T6" fmla="*/ 20 w 265"/>
                <a:gd name="T7" fmla="*/ 230 h 279"/>
                <a:gd name="T8" fmla="*/ 13 w 265"/>
                <a:gd name="T9" fmla="*/ 171 h 279"/>
                <a:gd name="T10" fmla="*/ 11 w 265"/>
                <a:gd name="T11" fmla="*/ 150 h 279"/>
                <a:gd name="T12" fmla="*/ 10 w 265"/>
                <a:gd name="T13" fmla="*/ 129 h 279"/>
                <a:gd name="T14" fmla="*/ 10 w 265"/>
                <a:gd name="T15" fmla="*/ 34 h 279"/>
                <a:gd name="T16" fmla="*/ 10 w 265"/>
                <a:gd name="T17" fmla="*/ 34 h 279"/>
                <a:gd name="T18" fmla="*/ 65 w 265"/>
                <a:gd name="T19" fmla="*/ 17 h 279"/>
                <a:gd name="T20" fmla="*/ 86 w 265"/>
                <a:gd name="T21" fmla="*/ 1 h 279"/>
                <a:gd name="T22" fmla="*/ 131 w 265"/>
                <a:gd name="T23" fmla="*/ 3 h 279"/>
                <a:gd name="T24" fmla="*/ 132 w 265"/>
                <a:gd name="T25" fmla="*/ 3 h 279"/>
                <a:gd name="T26" fmla="*/ 132 w 265"/>
                <a:gd name="T27" fmla="*/ 3 h 279"/>
                <a:gd name="T28" fmla="*/ 133 w 265"/>
                <a:gd name="T29" fmla="*/ 3 h 279"/>
                <a:gd name="T30" fmla="*/ 169 w 265"/>
                <a:gd name="T31" fmla="*/ 12 h 279"/>
                <a:gd name="T32" fmla="*/ 170 w 265"/>
                <a:gd name="T33" fmla="*/ 13 h 279"/>
                <a:gd name="T34" fmla="*/ 170 w 265"/>
                <a:gd name="T35" fmla="*/ 13 h 279"/>
                <a:gd name="T36" fmla="*/ 171 w 265"/>
                <a:gd name="T37" fmla="*/ 26 h 279"/>
                <a:gd name="T38" fmla="*/ 197 w 265"/>
                <a:gd name="T39" fmla="*/ 31 h 279"/>
                <a:gd name="T40" fmla="*/ 201 w 265"/>
                <a:gd name="T41" fmla="*/ 32 h 279"/>
                <a:gd name="T42" fmla="*/ 251 w 265"/>
                <a:gd name="T43" fmla="*/ 105 h 279"/>
                <a:gd name="T44" fmla="*/ 255 w 265"/>
                <a:gd name="T45" fmla="*/ 151 h 279"/>
                <a:gd name="T46" fmla="*/ 259 w 265"/>
                <a:gd name="T47" fmla="*/ 192 h 279"/>
                <a:gd name="T48" fmla="*/ 262 w 265"/>
                <a:gd name="T49" fmla="*/ 234 h 279"/>
                <a:gd name="T50" fmla="*/ 264 w 265"/>
                <a:gd name="T51" fmla="*/ 266 h 279"/>
                <a:gd name="T52" fmla="*/ 264 w 265"/>
                <a:gd name="T53" fmla="*/ 266 h 279"/>
                <a:gd name="T54" fmla="*/ 265 w 265"/>
                <a:gd name="T5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5" h="279">
                  <a:moveTo>
                    <a:pt x="265" y="279"/>
                  </a:moveTo>
                  <a:cubicBezTo>
                    <a:pt x="25" y="279"/>
                    <a:pt x="25" y="279"/>
                    <a:pt x="25" y="279"/>
                  </a:cubicBezTo>
                  <a:cubicBezTo>
                    <a:pt x="25" y="273"/>
                    <a:pt x="23" y="256"/>
                    <a:pt x="20" y="234"/>
                  </a:cubicBezTo>
                  <a:cubicBezTo>
                    <a:pt x="20" y="232"/>
                    <a:pt x="20" y="231"/>
                    <a:pt x="20" y="230"/>
                  </a:cubicBezTo>
                  <a:cubicBezTo>
                    <a:pt x="17" y="211"/>
                    <a:pt x="15" y="191"/>
                    <a:pt x="13" y="171"/>
                  </a:cubicBezTo>
                  <a:cubicBezTo>
                    <a:pt x="13" y="164"/>
                    <a:pt x="12" y="157"/>
                    <a:pt x="11" y="150"/>
                  </a:cubicBezTo>
                  <a:cubicBezTo>
                    <a:pt x="11" y="143"/>
                    <a:pt x="11" y="136"/>
                    <a:pt x="10" y="129"/>
                  </a:cubicBezTo>
                  <a:cubicBezTo>
                    <a:pt x="8" y="78"/>
                    <a:pt x="0" y="42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9" y="26"/>
                    <a:pt x="65" y="17"/>
                    <a:pt x="65" y="17"/>
                  </a:cubicBezTo>
                  <a:cubicBezTo>
                    <a:pt x="65" y="17"/>
                    <a:pt x="70" y="2"/>
                    <a:pt x="86" y="1"/>
                  </a:cubicBezTo>
                  <a:cubicBezTo>
                    <a:pt x="102" y="0"/>
                    <a:pt x="118" y="1"/>
                    <a:pt x="131" y="3"/>
                  </a:cubicBezTo>
                  <a:cubicBezTo>
                    <a:pt x="131" y="3"/>
                    <a:pt x="132" y="3"/>
                    <a:pt x="132" y="3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32" y="3"/>
                    <a:pt x="133" y="3"/>
                    <a:pt x="133" y="3"/>
                  </a:cubicBezTo>
                  <a:cubicBezTo>
                    <a:pt x="152" y="6"/>
                    <a:pt x="167" y="10"/>
                    <a:pt x="169" y="12"/>
                  </a:cubicBezTo>
                  <a:cubicBezTo>
                    <a:pt x="170" y="12"/>
                    <a:pt x="170" y="13"/>
                    <a:pt x="170" y="13"/>
                  </a:cubicBezTo>
                  <a:cubicBezTo>
                    <a:pt x="170" y="13"/>
                    <a:pt x="170" y="13"/>
                    <a:pt x="170" y="13"/>
                  </a:cubicBezTo>
                  <a:cubicBezTo>
                    <a:pt x="171" y="22"/>
                    <a:pt x="171" y="26"/>
                    <a:pt x="171" y="26"/>
                  </a:cubicBezTo>
                  <a:cubicBezTo>
                    <a:pt x="171" y="26"/>
                    <a:pt x="184" y="32"/>
                    <a:pt x="197" y="31"/>
                  </a:cubicBezTo>
                  <a:cubicBezTo>
                    <a:pt x="198" y="31"/>
                    <a:pt x="199" y="31"/>
                    <a:pt x="201" y="32"/>
                  </a:cubicBezTo>
                  <a:cubicBezTo>
                    <a:pt x="216" y="35"/>
                    <a:pt x="247" y="62"/>
                    <a:pt x="251" y="105"/>
                  </a:cubicBezTo>
                  <a:cubicBezTo>
                    <a:pt x="252" y="117"/>
                    <a:pt x="254" y="133"/>
                    <a:pt x="255" y="151"/>
                  </a:cubicBezTo>
                  <a:cubicBezTo>
                    <a:pt x="256" y="164"/>
                    <a:pt x="257" y="178"/>
                    <a:pt x="259" y="192"/>
                  </a:cubicBezTo>
                  <a:cubicBezTo>
                    <a:pt x="260" y="207"/>
                    <a:pt x="261" y="221"/>
                    <a:pt x="262" y="234"/>
                  </a:cubicBezTo>
                  <a:cubicBezTo>
                    <a:pt x="263" y="246"/>
                    <a:pt x="263" y="258"/>
                    <a:pt x="264" y="266"/>
                  </a:cubicBezTo>
                  <a:cubicBezTo>
                    <a:pt x="264" y="266"/>
                    <a:pt x="264" y="266"/>
                    <a:pt x="264" y="266"/>
                  </a:cubicBezTo>
                  <a:cubicBezTo>
                    <a:pt x="264" y="272"/>
                    <a:pt x="265" y="277"/>
                    <a:pt x="265" y="279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0" name="Forma livre 9"/>
            <p:cNvSpPr/>
            <p:nvPr/>
          </p:nvSpPr>
          <p:spPr bwMode="auto">
            <a:xfrm>
              <a:off x="4832350" y="4359275"/>
              <a:ext cx="1382713" cy="1152525"/>
            </a:xfrm>
            <a:custGeom>
              <a:avLst/>
              <a:gdLst>
                <a:gd name="T0" fmla="*/ 227 w 241"/>
                <a:gd name="T1" fmla="*/ 194 h 201"/>
                <a:gd name="T2" fmla="*/ 104 w 241"/>
                <a:gd name="T3" fmla="*/ 200 h 201"/>
                <a:gd name="T4" fmla="*/ 23 w 241"/>
                <a:gd name="T5" fmla="*/ 199 h 201"/>
                <a:gd name="T6" fmla="*/ 38 w 241"/>
                <a:gd name="T7" fmla="*/ 83 h 201"/>
                <a:gd name="T8" fmla="*/ 94 w 241"/>
                <a:gd name="T9" fmla="*/ 4 h 201"/>
                <a:gd name="T10" fmla="*/ 94 w 241"/>
                <a:gd name="T11" fmla="*/ 4 h 201"/>
                <a:gd name="T12" fmla="*/ 106 w 241"/>
                <a:gd name="T13" fmla="*/ 1 h 201"/>
                <a:gd name="T14" fmla="*/ 143 w 241"/>
                <a:gd name="T15" fmla="*/ 57 h 201"/>
                <a:gd name="T16" fmla="*/ 95 w 241"/>
                <a:gd name="T17" fmla="*/ 120 h 201"/>
                <a:gd name="T18" fmla="*/ 76 w 241"/>
                <a:gd name="T19" fmla="*/ 141 h 201"/>
                <a:gd name="T20" fmla="*/ 97 w 241"/>
                <a:gd name="T21" fmla="*/ 141 h 201"/>
                <a:gd name="T22" fmla="*/ 239 w 241"/>
                <a:gd name="T23" fmla="*/ 164 h 201"/>
                <a:gd name="T24" fmla="*/ 227 w 241"/>
                <a:gd name="T25" fmla="*/ 19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201">
                  <a:moveTo>
                    <a:pt x="227" y="194"/>
                  </a:moveTo>
                  <a:cubicBezTo>
                    <a:pt x="224" y="194"/>
                    <a:pt x="160" y="198"/>
                    <a:pt x="104" y="200"/>
                  </a:cubicBezTo>
                  <a:cubicBezTo>
                    <a:pt x="66" y="201"/>
                    <a:pt x="32" y="201"/>
                    <a:pt x="23" y="199"/>
                  </a:cubicBezTo>
                  <a:cubicBezTo>
                    <a:pt x="0" y="193"/>
                    <a:pt x="5" y="167"/>
                    <a:pt x="38" y="83"/>
                  </a:cubicBezTo>
                  <a:cubicBezTo>
                    <a:pt x="59" y="29"/>
                    <a:pt x="80" y="10"/>
                    <a:pt x="94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101" y="0"/>
                    <a:pt x="106" y="1"/>
                    <a:pt x="106" y="1"/>
                  </a:cubicBezTo>
                  <a:cubicBezTo>
                    <a:pt x="123" y="0"/>
                    <a:pt x="145" y="42"/>
                    <a:pt x="143" y="57"/>
                  </a:cubicBezTo>
                  <a:cubicBezTo>
                    <a:pt x="142" y="66"/>
                    <a:pt x="115" y="98"/>
                    <a:pt x="95" y="120"/>
                  </a:cubicBezTo>
                  <a:cubicBezTo>
                    <a:pt x="85" y="132"/>
                    <a:pt x="76" y="141"/>
                    <a:pt x="76" y="141"/>
                  </a:cubicBezTo>
                  <a:cubicBezTo>
                    <a:pt x="76" y="141"/>
                    <a:pt x="85" y="141"/>
                    <a:pt x="97" y="141"/>
                  </a:cubicBezTo>
                  <a:cubicBezTo>
                    <a:pt x="139" y="142"/>
                    <a:pt x="228" y="145"/>
                    <a:pt x="239" y="164"/>
                  </a:cubicBezTo>
                  <a:cubicBezTo>
                    <a:pt x="241" y="169"/>
                    <a:pt x="233" y="194"/>
                    <a:pt x="227" y="194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1" name="Forma livre 10"/>
            <p:cNvSpPr/>
            <p:nvPr/>
          </p:nvSpPr>
          <p:spPr bwMode="auto">
            <a:xfrm>
              <a:off x="6450013" y="4960938"/>
              <a:ext cx="333375" cy="750888"/>
            </a:xfrm>
            <a:custGeom>
              <a:avLst/>
              <a:gdLst>
                <a:gd name="T0" fmla="*/ 66 w 66"/>
                <a:gd name="T1" fmla="*/ 131 h 131"/>
                <a:gd name="T2" fmla="*/ 23 w 66"/>
                <a:gd name="T3" fmla="*/ 68 h 131"/>
                <a:gd name="T4" fmla="*/ 4 w 66"/>
                <a:gd name="T5" fmla="*/ 25 h 131"/>
                <a:gd name="T6" fmla="*/ 57 w 66"/>
                <a:gd name="T7" fmla="*/ 16 h 131"/>
                <a:gd name="T8" fmla="*/ 64 w 66"/>
                <a:gd name="T9" fmla="*/ 99 h 131"/>
                <a:gd name="T10" fmla="*/ 66 w 66"/>
                <a:gd name="T1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131">
                  <a:moveTo>
                    <a:pt x="66" y="131"/>
                  </a:moveTo>
                  <a:cubicBezTo>
                    <a:pt x="61" y="107"/>
                    <a:pt x="42" y="83"/>
                    <a:pt x="23" y="68"/>
                  </a:cubicBezTo>
                  <a:cubicBezTo>
                    <a:pt x="0" y="51"/>
                    <a:pt x="4" y="25"/>
                    <a:pt x="4" y="25"/>
                  </a:cubicBezTo>
                  <a:cubicBezTo>
                    <a:pt x="21" y="0"/>
                    <a:pt x="41" y="5"/>
                    <a:pt x="57" y="16"/>
                  </a:cubicBezTo>
                  <a:cubicBezTo>
                    <a:pt x="59" y="43"/>
                    <a:pt x="62" y="74"/>
                    <a:pt x="64" y="99"/>
                  </a:cubicBezTo>
                  <a:cubicBezTo>
                    <a:pt x="65" y="111"/>
                    <a:pt x="65" y="123"/>
                    <a:pt x="66" y="13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7289F2">
                    <a:alpha val="0"/>
                  </a:srgbClr>
                </a:gs>
                <a:gs pos="26000">
                  <a:srgbClr val="7289F2">
                    <a:alpha val="54000"/>
                  </a:srgbClr>
                </a:gs>
              </a:gsLst>
              <a:lin ang="7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2" name="Forma livre: Forma 21"/>
            <p:cNvSpPr/>
            <p:nvPr/>
          </p:nvSpPr>
          <p:spPr>
            <a:xfrm rot="20364014">
              <a:off x="6924390" y="4583236"/>
              <a:ext cx="305126" cy="641501"/>
            </a:xfrm>
            <a:custGeom>
              <a:avLst/>
              <a:gdLst>
                <a:gd name="connsiteX0" fmla="*/ 793 w 453638"/>
                <a:gd name="connsiteY0" fmla="*/ 10752 h 953733"/>
                <a:gd name="connsiteX1" fmla="*/ 331787 w 453638"/>
                <a:gd name="connsiteY1" fmla="*/ 467952 h 953733"/>
                <a:gd name="connsiteX2" fmla="*/ 436562 w 453638"/>
                <a:gd name="connsiteY2" fmla="*/ 944202 h 953733"/>
                <a:gd name="connsiteX3" fmla="*/ 793 w 453638"/>
                <a:gd name="connsiteY3" fmla="*/ 10752 h 95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3638" h="953733">
                  <a:moveTo>
                    <a:pt x="793" y="10752"/>
                  </a:moveTo>
                  <a:cubicBezTo>
                    <a:pt x="-16669" y="-68623"/>
                    <a:pt x="259159" y="312377"/>
                    <a:pt x="331787" y="467952"/>
                  </a:cubicBezTo>
                  <a:cubicBezTo>
                    <a:pt x="404415" y="623527"/>
                    <a:pt x="490934" y="1020005"/>
                    <a:pt x="436562" y="944202"/>
                  </a:cubicBezTo>
                  <a:cubicBezTo>
                    <a:pt x="382190" y="868399"/>
                    <a:pt x="18255" y="90127"/>
                    <a:pt x="793" y="10752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7289F2">
                    <a:alpha val="0"/>
                  </a:srgbClr>
                </a:gs>
                <a:gs pos="26000">
                  <a:srgbClr val="7289F2">
                    <a:alpha val="54000"/>
                  </a:srgbClr>
                </a:gs>
              </a:gsLst>
              <a:lin ang="7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3" name="Forma Livre 11"/>
            <p:cNvSpPr/>
            <p:nvPr/>
          </p:nvSpPr>
          <p:spPr bwMode="auto">
            <a:xfrm>
              <a:off x="6065838" y="4297363"/>
              <a:ext cx="1435100" cy="1168400"/>
            </a:xfrm>
            <a:custGeom>
              <a:avLst/>
              <a:gdLst>
                <a:gd name="T0" fmla="*/ 11 w 250"/>
                <a:gd name="T1" fmla="*/ 49 h 204"/>
                <a:gd name="T2" fmla="*/ 103 w 250"/>
                <a:gd name="T3" fmla="*/ 27 h 204"/>
                <a:gd name="T4" fmla="*/ 211 w 250"/>
                <a:gd name="T5" fmla="*/ 135 h 204"/>
                <a:gd name="T6" fmla="*/ 179 w 250"/>
                <a:gd name="T7" fmla="*/ 196 h 204"/>
                <a:gd name="T8" fmla="*/ 10 w 250"/>
                <a:gd name="T9" fmla="*/ 49 h 204"/>
                <a:gd name="T10" fmla="*/ 11 w 250"/>
                <a:gd name="T11" fmla="*/ 4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204">
                  <a:moveTo>
                    <a:pt x="11" y="49"/>
                  </a:moveTo>
                  <a:cubicBezTo>
                    <a:pt x="25" y="11"/>
                    <a:pt x="73" y="0"/>
                    <a:pt x="103" y="27"/>
                  </a:cubicBezTo>
                  <a:cubicBezTo>
                    <a:pt x="136" y="58"/>
                    <a:pt x="187" y="105"/>
                    <a:pt x="211" y="135"/>
                  </a:cubicBezTo>
                  <a:cubicBezTo>
                    <a:pt x="250" y="180"/>
                    <a:pt x="199" y="204"/>
                    <a:pt x="179" y="196"/>
                  </a:cubicBezTo>
                  <a:cubicBezTo>
                    <a:pt x="117" y="171"/>
                    <a:pt x="0" y="117"/>
                    <a:pt x="10" y="49"/>
                  </a:cubicBezTo>
                  <a:cubicBezTo>
                    <a:pt x="10" y="49"/>
                    <a:pt x="11" y="49"/>
                    <a:pt x="11" y="49"/>
                  </a:cubicBezTo>
                  <a:close/>
                </a:path>
              </a:pathLst>
            </a:custGeom>
            <a:solidFill>
              <a:srgbClr val="E5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4" name="Forma Livre 12"/>
            <p:cNvSpPr/>
            <p:nvPr/>
          </p:nvSpPr>
          <p:spPr bwMode="auto">
            <a:xfrm>
              <a:off x="5664200" y="3127375"/>
              <a:ext cx="809625" cy="1135063"/>
            </a:xfrm>
            <a:custGeom>
              <a:avLst/>
              <a:gdLst>
                <a:gd name="T0" fmla="*/ 138 w 141"/>
                <a:gd name="T1" fmla="*/ 142 h 198"/>
                <a:gd name="T2" fmla="*/ 136 w 141"/>
                <a:gd name="T3" fmla="*/ 150 h 198"/>
                <a:gd name="T4" fmla="*/ 134 w 141"/>
                <a:gd name="T5" fmla="*/ 170 h 198"/>
                <a:gd name="T6" fmla="*/ 128 w 141"/>
                <a:gd name="T7" fmla="*/ 178 h 198"/>
                <a:gd name="T8" fmla="*/ 125 w 141"/>
                <a:gd name="T9" fmla="*/ 179 h 198"/>
                <a:gd name="T10" fmla="*/ 115 w 141"/>
                <a:gd name="T11" fmla="*/ 178 h 198"/>
                <a:gd name="T12" fmla="*/ 109 w 141"/>
                <a:gd name="T13" fmla="*/ 198 h 198"/>
                <a:gd name="T14" fmla="*/ 108 w 141"/>
                <a:gd name="T15" fmla="*/ 197 h 198"/>
                <a:gd name="T16" fmla="*/ 71 w 141"/>
                <a:gd name="T17" fmla="*/ 188 h 198"/>
                <a:gd name="T18" fmla="*/ 71 w 141"/>
                <a:gd name="T19" fmla="*/ 188 h 198"/>
                <a:gd name="T20" fmla="*/ 70 w 141"/>
                <a:gd name="T21" fmla="*/ 188 h 198"/>
                <a:gd name="T22" fmla="*/ 25 w 141"/>
                <a:gd name="T23" fmla="*/ 186 h 198"/>
                <a:gd name="T24" fmla="*/ 26 w 141"/>
                <a:gd name="T25" fmla="*/ 157 h 198"/>
                <a:gd name="T26" fmla="*/ 19 w 141"/>
                <a:gd name="T27" fmla="*/ 125 h 198"/>
                <a:gd name="T28" fmla="*/ 9 w 141"/>
                <a:gd name="T29" fmla="*/ 99 h 198"/>
                <a:gd name="T30" fmla="*/ 0 w 141"/>
                <a:gd name="T31" fmla="*/ 72 h 198"/>
                <a:gd name="T32" fmla="*/ 34 w 141"/>
                <a:gd name="T33" fmla="*/ 18 h 198"/>
                <a:gd name="T34" fmla="*/ 57 w 141"/>
                <a:gd name="T35" fmla="*/ 7 h 198"/>
                <a:gd name="T36" fmla="*/ 76 w 141"/>
                <a:gd name="T37" fmla="*/ 0 h 198"/>
                <a:gd name="T38" fmla="*/ 92 w 141"/>
                <a:gd name="T39" fmla="*/ 9 h 198"/>
                <a:gd name="T40" fmla="*/ 112 w 141"/>
                <a:gd name="T41" fmla="*/ 11 h 198"/>
                <a:gd name="T42" fmla="*/ 124 w 141"/>
                <a:gd name="T43" fmla="*/ 24 h 198"/>
                <a:gd name="T44" fmla="*/ 134 w 141"/>
                <a:gd name="T45" fmla="*/ 37 h 198"/>
                <a:gd name="T46" fmla="*/ 134 w 141"/>
                <a:gd name="T47" fmla="*/ 38 h 198"/>
                <a:gd name="T48" fmla="*/ 134 w 141"/>
                <a:gd name="T49" fmla="*/ 38 h 198"/>
                <a:gd name="T50" fmla="*/ 133 w 141"/>
                <a:gd name="T51" fmla="*/ 39 h 198"/>
                <a:gd name="T52" fmla="*/ 132 w 141"/>
                <a:gd name="T53" fmla="*/ 41 h 198"/>
                <a:gd name="T54" fmla="*/ 131 w 141"/>
                <a:gd name="T55" fmla="*/ 42 h 198"/>
                <a:gd name="T56" fmla="*/ 130 w 141"/>
                <a:gd name="T57" fmla="*/ 42 h 198"/>
                <a:gd name="T58" fmla="*/ 129 w 141"/>
                <a:gd name="T59" fmla="*/ 43 h 198"/>
                <a:gd name="T60" fmla="*/ 129 w 141"/>
                <a:gd name="T61" fmla="*/ 43 h 198"/>
                <a:gd name="T62" fmla="*/ 138 w 141"/>
                <a:gd name="T63" fmla="*/ 90 h 198"/>
                <a:gd name="T64" fmla="*/ 139 w 141"/>
                <a:gd name="T65" fmla="*/ 113 h 198"/>
                <a:gd name="T66" fmla="*/ 138 w 141"/>
                <a:gd name="T67" fmla="*/ 14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98">
                  <a:moveTo>
                    <a:pt x="138" y="142"/>
                  </a:moveTo>
                  <a:cubicBezTo>
                    <a:pt x="138" y="145"/>
                    <a:pt x="137" y="147"/>
                    <a:pt x="136" y="150"/>
                  </a:cubicBezTo>
                  <a:cubicBezTo>
                    <a:pt x="136" y="151"/>
                    <a:pt x="135" y="166"/>
                    <a:pt x="134" y="170"/>
                  </a:cubicBezTo>
                  <a:cubicBezTo>
                    <a:pt x="134" y="172"/>
                    <a:pt x="132" y="177"/>
                    <a:pt x="128" y="178"/>
                  </a:cubicBezTo>
                  <a:cubicBezTo>
                    <a:pt x="127" y="179"/>
                    <a:pt x="126" y="179"/>
                    <a:pt x="125" y="179"/>
                  </a:cubicBezTo>
                  <a:cubicBezTo>
                    <a:pt x="118" y="178"/>
                    <a:pt x="115" y="178"/>
                    <a:pt x="115" y="178"/>
                  </a:cubicBezTo>
                  <a:cubicBezTo>
                    <a:pt x="115" y="178"/>
                    <a:pt x="108" y="189"/>
                    <a:pt x="109" y="198"/>
                  </a:cubicBezTo>
                  <a:cubicBezTo>
                    <a:pt x="109" y="198"/>
                    <a:pt x="109" y="197"/>
                    <a:pt x="108" y="197"/>
                  </a:cubicBezTo>
                  <a:cubicBezTo>
                    <a:pt x="106" y="195"/>
                    <a:pt x="91" y="191"/>
                    <a:pt x="71" y="188"/>
                  </a:cubicBezTo>
                  <a:cubicBezTo>
                    <a:pt x="71" y="188"/>
                    <a:pt x="71" y="188"/>
                    <a:pt x="71" y="188"/>
                  </a:cubicBezTo>
                  <a:cubicBezTo>
                    <a:pt x="71" y="188"/>
                    <a:pt x="70" y="188"/>
                    <a:pt x="70" y="188"/>
                  </a:cubicBezTo>
                  <a:cubicBezTo>
                    <a:pt x="57" y="186"/>
                    <a:pt x="41" y="185"/>
                    <a:pt x="25" y="186"/>
                  </a:cubicBezTo>
                  <a:cubicBezTo>
                    <a:pt x="25" y="186"/>
                    <a:pt x="27" y="173"/>
                    <a:pt x="26" y="157"/>
                  </a:cubicBezTo>
                  <a:cubicBezTo>
                    <a:pt x="25" y="147"/>
                    <a:pt x="23" y="135"/>
                    <a:pt x="19" y="125"/>
                  </a:cubicBezTo>
                  <a:cubicBezTo>
                    <a:pt x="15" y="116"/>
                    <a:pt x="12" y="107"/>
                    <a:pt x="9" y="99"/>
                  </a:cubicBezTo>
                  <a:cubicBezTo>
                    <a:pt x="4" y="84"/>
                    <a:pt x="0" y="73"/>
                    <a:pt x="0" y="72"/>
                  </a:cubicBezTo>
                  <a:cubicBezTo>
                    <a:pt x="0" y="71"/>
                    <a:pt x="4" y="33"/>
                    <a:pt x="34" y="18"/>
                  </a:cubicBezTo>
                  <a:cubicBezTo>
                    <a:pt x="34" y="18"/>
                    <a:pt x="49" y="6"/>
                    <a:pt x="57" y="7"/>
                  </a:cubicBezTo>
                  <a:cubicBezTo>
                    <a:pt x="66" y="8"/>
                    <a:pt x="72" y="0"/>
                    <a:pt x="76" y="0"/>
                  </a:cubicBezTo>
                  <a:cubicBezTo>
                    <a:pt x="80" y="0"/>
                    <a:pt x="85" y="7"/>
                    <a:pt x="92" y="9"/>
                  </a:cubicBezTo>
                  <a:cubicBezTo>
                    <a:pt x="100" y="12"/>
                    <a:pt x="107" y="7"/>
                    <a:pt x="112" y="11"/>
                  </a:cubicBezTo>
                  <a:cubicBezTo>
                    <a:pt x="116" y="14"/>
                    <a:pt x="121" y="24"/>
                    <a:pt x="124" y="24"/>
                  </a:cubicBezTo>
                  <a:cubicBezTo>
                    <a:pt x="127" y="24"/>
                    <a:pt x="136" y="31"/>
                    <a:pt x="134" y="37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9"/>
                    <a:pt x="134" y="39"/>
                    <a:pt x="133" y="39"/>
                  </a:cubicBezTo>
                  <a:cubicBezTo>
                    <a:pt x="133" y="40"/>
                    <a:pt x="133" y="40"/>
                    <a:pt x="132" y="41"/>
                  </a:cubicBezTo>
                  <a:cubicBezTo>
                    <a:pt x="132" y="41"/>
                    <a:pt x="131" y="41"/>
                    <a:pt x="131" y="42"/>
                  </a:cubicBezTo>
                  <a:cubicBezTo>
                    <a:pt x="131" y="42"/>
                    <a:pt x="130" y="42"/>
                    <a:pt x="130" y="42"/>
                  </a:cubicBezTo>
                  <a:cubicBezTo>
                    <a:pt x="130" y="43"/>
                    <a:pt x="130" y="43"/>
                    <a:pt x="129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9" y="43"/>
                    <a:pt x="139" y="82"/>
                    <a:pt x="138" y="90"/>
                  </a:cubicBezTo>
                  <a:cubicBezTo>
                    <a:pt x="138" y="97"/>
                    <a:pt x="137" y="106"/>
                    <a:pt x="139" y="113"/>
                  </a:cubicBezTo>
                  <a:cubicBezTo>
                    <a:pt x="141" y="118"/>
                    <a:pt x="141" y="129"/>
                    <a:pt x="138" y="142"/>
                  </a:cubicBezTo>
                  <a:close/>
                </a:path>
              </a:pathLst>
            </a:custGeom>
            <a:solidFill>
              <a:srgbClr val="F8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5" name="Forma livre 13"/>
            <p:cNvSpPr/>
            <p:nvPr/>
          </p:nvSpPr>
          <p:spPr bwMode="auto">
            <a:xfrm>
              <a:off x="5664200" y="3127375"/>
              <a:ext cx="781050" cy="900113"/>
            </a:xfrm>
            <a:custGeom>
              <a:avLst/>
              <a:gdLst>
                <a:gd name="T0" fmla="*/ 134 w 136"/>
                <a:gd name="T1" fmla="*/ 37 h 157"/>
                <a:gd name="T2" fmla="*/ 134 w 136"/>
                <a:gd name="T3" fmla="*/ 38 h 157"/>
                <a:gd name="T4" fmla="*/ 134 w 136"/>
                <a:gd name="T5" fmla="*/ 38 h 157"/>
                <a:gd name="T6" fmla="*/ 133 w 136"/>
                <a:gd name="T7" fmla="*/ 39 h 157"/>
                <a:gd name="T8" fmla="*/ 132 w 136"/>
                <a:gd name="T9" fmla="*/ 41 h 157"/>
                <a:gd name="T10" fmla="*/ 129 w 136"/>
                <a:gd name="T11" fmla="*/ 43 h 157"/>
                <a:gd name="T12" fmla="*/ 129 w 136"/>
                <a:gd name="T13" fmla="*/ 43 h 157"/>
                <a:gd name="T14" fmla="*/ 127 w 136"/>
                <a:gd name="T15" fmla="*/ 79 h 157"/>
                <a:gd name="T16" fmla="*/ 97 w 136"/>
                <a:gd name="T17" fmla="*/ 111 h 157"/>
                <a:gd name="T18" fmla="*/ 85 w 136"/>
                <a:gd name="T19" fmla="*/ 140 h 157"/>
                <a:gd name="T20" fmla="*/ 85 w 136"/>
                <a:gd name="T21" fmla="*/ 157 h 157"/>
                <a:gd name="T22" fmla="*/ 26 w 136"/>
                <a:gd name="T23" fmla="*/ 157 h 157"/>
                <a:gd name="T24" fmla="*/ 19 w 136"/>
                <a:gd name="T25" fmla="*/ 125 h 157"/>
                <a:gd name="T26" fmla="*/ 9 w 136"/>
                <a:gd name="T27" fmla="*/ 99 h 157"/>
                <a:gd name="T28" fmla="*/ 0 w 136"/>
                <a:gd name="T29" fmla="*/ 72 h 157"/>
                <a:gd name="T30" fmla="*/ 34 w 136"/>
                <a:gd name="T31" fmla="*/ 18 h 157"/>
                <a:gd name="T32" fmla="*/ 57 w 136"/>
                <a:gd name="T33" fmla="*/ 7 h 157"/>
                <a:gd name="T34" fmla="*/ 76 w 136"/>
                <a:gd name="T35" fmla="*/ 0 h 157"/>
                <a:gd name="T36" fmla="*/ 92 w 136"/>
                <a:gd name="T37" fmla="*/ 9 h 157"/>
                <a:gd name="T38" fmla="*/ 112 w 136"/>
                <a:gd name="T39" fmla="*/ 11 h 157"/>
                <a:gd name="T40" fmla="*/ 124 w 136"/>
                <a:gd name="T41" fmla="*/ 24 h 157"/>
                <a:gd name="T42" fmla="*/ 134 w 136"/>
                <a:gd name="T43" fmla="*/ 3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34" y="37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9"/>
                    <a:pt x="134" y="39"/>
                    <a:pt x="133" y="39"/>
                  </a:cubicBezTo>
                  <a:cubicBezTo>
                    <a:pt x="133" y="40"/>
                    <a:pt x="133" y="40"/>
                    <a:pt x="132" y="41"/>
                  </a:cubicBezTo>
                  <a:cubicBezTo>
                    <a:pt x="131" y="42"/>
                    <a:pt x="130" y="43"/>
                    <a:pt x="129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7" y="79"/>
                    <a:pt x="127" y="79"/>
                    <a:pt x="127" y="7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9"/>
                    <a:pt x="85" y="129"/>
                    <a:pt x="85" y="140"/>
                  </a:cubicBezTo>
                  <a:cubicBezTo>
                    <a:pt x="85" y="157"/>
                    <a:pt x="85" y="157"/>
                    <a:pt x="85" y="157"/>
                  </a:cubicBezTo>
                  <a:cubicBezTo>
                    <a:pt x="26" y="157"/>
                    <a:pt x="26" y="157"/>
                    <a:pt x="26" y="157"/>
                  </a:cubicBezTo>
                  <a:cubicBezTo>
                    <a:pt x="25" y="147"/>
                    <a:pt x="23" y="135"/>
                    <a:pt x="19" y="125"/>
                  </a:cubicBezTo>
                  <a:cubicBezTo>
                    <a:pt x="15" y="116"/>
                    <a:pt x="12" y="107"/>
                    <a:pt x="9" y="99"/>
                  </a:cubicBezTo>
                  <a:cubicBezTo>
                    <a:pt x="4" y="84"/>
                    <a:pt x="0" y="73"/>
                    <a:pt x="0" y="72"/>
                  </a:cubicBezTo>
                  <a:cubicBezTo>
                    <a:pt x="0" y="71"/>
                    <a:pt x="4" y="33"/>
                    <a:pt x="34" y="18"/>
                  </a:cubicBezTo>
                  <a:cubicBezTo>
                    <a:pt x="34" y="18"/>
                    <a:pt x="49" y="6"/>
                    <a:pt x="57" y="7"/>
                  </a:cubicBezTo>
                  <a:cubicBezTo>
                    <a:pt x="66" y="8"/>
                    <a:pt x="72" y="0"/>
                    <a:pt x="76" y="0"/>
                  </a:cubicBezTo>
                  <a:cubicBezTo>
                    <a:pt x="80" y="0"/>
                    <a:pt x="85" y="7"/>
                    <a:pt x="92" y="9"/>
                  </a:cubicBezTo>
                  <a:cubicBezTo>
                    <a:pt x="100" y="12"/>
                    <a:pt x="107" y="7"/>
                    <a:pt x="112" y="11"/>
                  </a:cubicBezTo>
                  <a:cubicBezTo>
                    <a:pt x="116" y="14"/>
                    <a:pt x="121" y="24"/>
                    <a:pt x="124" y="24"/>
                  </a:cubicBezTo>
                  <a:cubicBezTo>
                    <a:pt x="127" y="24"/>
                    <a:pt x="136" y="31"/>
                    <a:pt x="134" y="37"/>
                  </a:cubicBezTo>
                  <a:close/>
                </a:path>
              </a:pathLst>
            </a:custGeom>
            <a:gradFill>
              <a:gsLst>
                <a:gs pos="75000">
                  <a:srgbClr val="F7BDBB"/>
                </a:gs>
                <a:gs pos="100000">
                  <a:srgbClr val="F7BDBB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6" name="Forma Livre 14"/>
            <p:cNvSpPr/>
            <p:nvPr/>
          </p:nvSpPr>
          <p:spPr bwMode="auto">
            <a:xfrm>
              <a:off x="5664200" y="3127375"/>
              <a:ext cx="781050" cy="566738"/>
            </a:xfrm>
            <a:custGeom>
              <a:avLst/>
              <a:gdLst>
                <a:gd name="T0" fmla="*/ 134 w 136"/>
                <a:gd name="T1" fmla="*/ 37 h 99"/>
                <a:gd name="T2" fmla="*/ 134 w 136"/>
                <a:gd name="T3" fmla="*/ 38 h 99"/>
                <a:gd name="T4" fmla="*/ 134 w 136"/>
                <a:gd name="T5" fmla="*/ 38 h 99"/>
                <a:gd name="T6" fmla="*/ 133 w 136"/>
                <a:gd name="T7" fmla="*/ 39 h 99"/>
                <a:gd name="T8" fmla="*/ 132 w 136"/>
                <a:gd name="T9" fmla="*/ 41 h 99"/>
                <a:gd name="T10" fmla="*/ 131 w 136"/>
                <a:gd name="T11" fmla="*/ 42 h 99"/>
                <a:gd name="T12" fmla="*/ 130 w 136"/>
                <a:gd name="T13" fmla="*/ 42 h 99"/>
                <a:gd name="T14" fmla="*/ 129 w 136"/>
                <a:gd name="T15" fmla="*/ 43 h 99"/>
                <a:gd name="T16" fmla="*/ 129 w 136"/>
                <a:gd name="T17" fmla="*/ 43 h 99"/>
                <a:gd name="T18" fmla="*/ 72 w 136"/>
                <a:gd name="T19" fmla="*/ 96 h 99"/>
                <a:gd name="T20" fmla="*/ 70 w 136"/>
                <a:gd name="T21" fmla="*/ 99 h 99"/>
                <a:gd name="T22" fmla="*/ 9 w 136"/>
                <a:gd name="T23" fmla="*/ 99 h 99"/>
                <a:gd name="T24" fmla="*/ 0 w 136"/>
                <a:gd name="T25" fmla="*/ 72 h 99"/>
                <a:gd name="T26" fmla="*/ 34 w 136"/>
                <a:gd name="T27" fmla="*/ 18 h 99"/>
                <a:gd name="T28" fmla="*/ 57 w 136"/>
                <a:gd name="T29" fmla="*/ 7 h 99"/>
                <a:gd name="T30" fmla="*/ 76 w 136"/>
                <a:gd name="T31" fmla="*/ 0 h 99"/>
                <a:gd name="T32" fmla="*/ 92 w 136"/>
                <a:gd name="T33" fmla="*/ 9 h 99"/>
                <a:gd name="T34" fmla="*/ 112 w 136"/>
                <a:gd name="T35" fmla="*/ 11 h 99"/>
                <a:gd name="T36" fmla="*/ 124 w 136"/>
                <a:gd name="T37" fmla="*/ 24 h 99"/>
                <a:gd name="T38" fmla="*/ 134 w 136"/>
                <a:gd name="T39" fmla="*/ 3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" h="99">
                  <a:moveTo>
                    <a:pt x="134" y="37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9"/>
                    <a:pt x="134" y="39"/>
                    <a:pt x="133" y="39"/>
                  </a:cubicBezTo>
                  <a:cubicBezTo>
                    <a:pt x="133" y="40"/>
                    <a:pt x="133" y="40"/>
                    <a:pt x="132" y="41"/>
                  </a:cubicBezTo>
                  <a:cubicBezTo>
                    <a:pt x="132" y="41"/>
                    <a:pt x="131" y="41"/>
                    <a:pt x="131" y="42"/>
                  </a:cubicBezTo>
                  <a:cubicBezTo>
                    <a:pt x="131" y="42"/>
                    <a:pt x="130" y="42"/>
                    <a:pt x="130" y="42"/>
                  </a:cubicBezTo>
                  <a:cubicBezTo>
                    <a:pt x="130" y="43"/>
                    <a:pt x="130" y="43"/>
                    <a:pt x="129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4" y="45"/>
                    <a:pt x="107" y="51"/>
                    <a:pt x="72" y="96"/>
                  </a:cubicBezTo>
                  <a:cubicBezTo>
                    <a:pt x="72" y="97"/>
                    <a:pt x="71" y="98"/>
                    <a:pt x="70" y="99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4" y="84"/>
                    <a:pt x="0" y="73"/>
                    <a:pt x="0" y="72"/>
                  </a:cubicBezTo>
                  <a:cubicBezTo>
                    <a:pt x="0" y="71"/>
                    <a:pt x="4" y="33"/>
                    <a:pt x="34" y="18"/>
                  </a:cubicBezTo>
                  <a:cubicBezTo>
                    <a:pt x="34" y="18"/>
                    <a:pt x="49" y="6"/>
                    <a:pt x="57" y="7"/>
                  </a:cubicBezTo>
                  <a:cubicBezTo>
                    <a:pt x="66" y="8"/>
                    <a:pt x="72" y="0"/>
                    <a:pt x="76" y="0"/>
                  </a:cubicBezTo>
                  <a:cubicBezTo>
                    <a:pt x="80" y="0"/>
                    <a:pt x="85" y="7"/>
                    <a:pt x="92" y="9"/>
                  </a:cubicBezTo>
                  <a:cubicBezTo>
                    <a:pt x="100" y="12"/>
                    <a:pt x="107" y="7"/>
                    <a:pt x="112" y="11"/>
                  </a:cubicBezTo>
                  <a:cubicBezTo>
                    <a:pt x="116" y="14"/>
                    <a:pt x="121" y="24"/>
                    <a:pt x="124" y="24"/>
                  </a:cubicBezTo>
                  <a:cubicBezTo>
                    <a:pt x="127" y="24"/>
                    <a:pt x="136" y="31"/>
                    <a:pt x="134" y="37"/>
                  </a:cubicBezTo>
                  <a:close/>
                </a:path>
              </a:pathLst>
            </a:custGeom>
            <a:solidFill>
              <a:srgbClr val="FA9F9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7" name="Forma Livre 15"/>
            <p:cNvSpPr/>
            <p:nvPr/>
          </p:nvSpPr>
          <p:spPr bwMode="auto">
            <a:xfrm>
              <a:off x="6289675" y="3775075"/>
              <a:ext cx="68263" cy="92075"/>
            </a:xfrm>
            <a:custGeom>
              <a:avLst/>
              <a:gdLst>
                <a:gd name="T0" fmla="*/ 0 w 12"/>
                <a:gd name="T1" fmla="*/ 4 h 16"/>
                <a:gd name="T2" fmla="*/ 6 w 12"/>
                <a:gd name="T3" fmla="*/ 8 h 16"/>
                <a:gd name="T4" fmla="*/ 12 w 12"/>
                <a:gd name="T5" fmla="*/ 16 h 16"/>
                <a:gd name="T6" fmla="*/ 0 w 12"/>
                <a:gd name="T7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6">
                  <a:moveTo>
                    <a:pt x="0" y="4"/>
                  </a:moveTo>
                  <a:cubicBezTo>
                    <a:pt x="0" y="0"/>
                    <a:pt x="4" y="3"/>
                    <a:pt x="6" y="8"/>
                  </a:cubicBezTo>
                  <a:cubicBezTo>
                    <a:pt x="7" y="13"/>
                    <a:pt x="11" y="16"/>
                    <a:pt x="12" y="16"/>
                  </a:cubicBezTo>
                  <a:cubicBezTo>
                    <a:pt x="12" y="16"/>
                    <a:pt x="1" y="14"/>
                    <a:pt x="0" y="4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8" name="Forma Livre 16"/>
            <p:cNvSpPr/>
            <p:nvPr/>
          </p:nvSpPr>
          <p:spPr bwMode="auto">
            <a:xfrm>
              <a:off x="6324600" y="3792538"/>
              <a:ext cx="131763" cy="360363"/>
            </a:xfrm>
            <a:custGeom>
              <a:avLst/>
              <a:gdLst>
                <a:gd name="T0" fmla="*/ 23 w 23"/>
                <a:gd name="T1" fmla="*/ 26 h 63"/>
                <a:gd name="T2" fmla="*/ 21 w 23"/>
                <a:gd name="T3" fmla="*/ 34 h 63"/>
                <a:gd name="T4" fmla="*/ 19 w 23"/>
                <a:gd name="T5" fmla="*/ 54 h 63"/>
                <a:gd name="T6" fmla="*/ 13 w 23"/>
                <a:gd name="T7" fmla="*/ 62 h 63"/>
                <a:gd name="T8" fmla="*/ 10 w 23"/>
                <a:gd name="T9" fmla="*/ 63 h 63"/>
                <a:gd name="T10" fmla="*/ 0 w 23"/>
                <a:gd name="T11" fmla="*/ 62 h 63"/>
                <a:gd name="T12" fmla="*/ 5 w 23"/>
                <a:gd name="T13" fmla="*/ 0 h 63"/>
                <a:gd name="T14" fmla="*/ 13 w 23"/>
                <a:gd name="T15" fmla="*/ 1 h 63"/>
                <a:gd name="T16" fmla="*/ 23 w 23"/>
                <a:gd name="T17" fmla="*/ 2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3">
                  <a:moveTo>
                    <a:pt x="23" y="26"/>
                  </a:moveTo>
                  <a:cubicBezTo>
                    <a:pt x="23" y="29"/>
                    <a:pt x="22" y="31"/>
                    <a:pt x="21" y="34"/>
                  </a:cubicBezTo>
                  <a:cubicBezTo>
                    <a:pt x="21" y="35"/>
                    <a:pt x="20" y="50"/>
                    <a:pt x="19" y="54"/>
                  </a:cubicBezTo>
                  <a:cubicBezTo>
                    <a:pt x="19" y="56"/>
                    <a:pt x="17" y="61"/>
                    <a:pt x="13" y="62"/>
                  </a:cubicBezTo>
                  <a:cubicBezTo>
                    <a:pt x="12" y="63"/>
                    <a:pt x="11" y="63"/>
                    <a:pt x="10" y="63"/>
                  </a:cubicBezTo>
                  <a:cubicBezTo>
                    <a:pt x="3" y="62"/>
                    <a:pt x="0" y="62"/>
                    <a:pt x="0" y="62"/>
                  </a:cubicBezTo>
                  <a:cubicBezTo>
                    <a:pt x="0" y="62"/>
                    <a:pt x="8" y="22"/>
                    <a:pt x="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7" y="19"/>
                    <a:pt x="23" y="26"/>
                  </a:cubicBezTo>
                  <a:close/>
                </a:path>
              </a:pathLst>
            </a:custGeom>
            <a:solidFill>
              <a:srgbClr val="FA9F9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19" name="Forma Livre 17"/>
            <p:cNvSpPr/>
            <p:nvPr/>
          </p:nvSpPr>
          <p:spPr bwMode="auto">
            <a:xfrm>
              <a:off x="6324600" y="4010025"/>
              <a:ext cx="74613" cy="142875"/>
            </a:xfrm>
            <a:custGeom>
              <a:avLst/>
              <a:gdLst>
                <a:gd name="T0" fmla="*/ 13 w 13"/>
                <a:gd name="T1" fmla="*/ 24 h 25"/>
                <a:gd name="T2" fmla="*/ 10 w 13"/>
                <a:gd name="T3" fmla="*/ 25 h 25"/>
                <a:gd name="T4" fmla="*/ 0 w 13"/>
                <a:gd name="T5" fmla="*/ 24 h 25"/>
                <a:gd name="T6" fmla="*/ 4 w 13"/>
                <a:gd name="T7" fmla="*/ 0 h 25"/>
                <a:gd name="T8" fmla="*/ 13 w 13"/>
                <a:gd name="T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13" y="24"/>
                  </a:moveTo>
                  <a:cubicBezTo>
                    <a:pt x="12" y="25"/>
                    <a:pt x="11" y="25"/>
                    <a:pt x="10" y="25"/>
                  </a:cubicBezTo>
                  <a:cubicBezTo>
                    <a:pt x="3" y="24"/>
                    <a:pt x="0" y="24"/>
                    <a:pt x="0" y="2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9" y="18"/>
                    <a:pt x="13" y="24"/>
                  </a:cubicBezTo>
                  <a:close/>
                </a:path>
              </a:pathLst>
            </a:custGeom>
            <a:gradFill>
              <a:gsLst>
                <a:gs pos="0">
                  <a:srgbClr val="4BC3E2">
                    <a:alpha val="63000"/>
                  </a:srgbClr>
                </a:gs>
                <a:gs pos="51000">
                  <a:srgbClr val="4BC3E2">
                    <a:alpha val="0"/>
                  </a:srgbClr>
                </a:gs>
              </a:gsLst>
              <a:lin ang="16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0" name="Forma Livre 18"/>
            <p:cNvSpPr>
              <a:spLocks noEditPoints="1"/>
            </p:cNvSpPr>
            <p:nvPr/>
          </p:nvSpPr>
          <p:spPr bwMode="auto">
            <a:xfrm>
              <a:off x="4832350" y="3162300"/>
              <a:ext cx="1503363" cy="2624138"/>
            </a:xfrm>
            <a:custGeom>
              <a:avLst/>
              <a:gdLst>
                <a:gd name="T0" fmla="*/ 258 w 262"/>
                <a:gd name="T1" fmla="*/ 413 h 458"/>
                <a:gd name="T2" fmla="*/ 208 w 262"/>
                <a:gd name="T3" fmla="*/ 314 h 458"/>
                <a:gd name="T4" fmla="*/ 214 w 262"/>
                <a:gd name="T5" fmla="*/ 201 h 458"/>
                <a:gd name="T6" fmla="*/ 225 w 262"/>
                <a:gd name="T7" fmla="*/ 192 h 458"/>
                <a:gd name="T8" fmla="*/ 217 w 262"/>
                <a:gd name="T9" fmla="*/ 182 h 458"/>
                <a:gd name="T10" fmla="*/ 216 w 262"/>
                <a:gd name="T11" fmla="*/ 182 h 458"/>
                <a:gd name="T12" fmla="*/ 216 w 262"/>
                <a:gd name="T13" fmla="*/ 182 h 458"/>
                <a:gd name="T14" fmla="*/ 215 w 262"/>
                <a:gd name="T15" fmla="*/ 182 h 458"/>
                <a:gd name="T16" fmla="*/ 215 w 262"/>
                <a:gd name="T17" fmla="*/ 182 h 458"/>
                <a:gd name="T18" fmla="*/ 213 w 262"/>
                <a:gd name="T19" fmla="*/ 151 h 458"/>
                <a:gd name="T20" fmla="*/ 217 w 262"/>
                <a:gd name="T21" fmla="*/ 90 h 458"/>
                <a:gd name="T22" fmla="*/ 222 w 262"/>
                <a:gd name="T23" fmla="*/ 56 h 458"/>
                <a:gd name="T24" fmla="*/ 202 w 262"/>
                <a:gd name="T25" fmla="*/ 1 h 458"/>
                <a:gd name="T26" fmla="*/ 179 w 262"/>
                <a:gd name="T27" fmla="*/ 12 h 458"/>
                <a:gd name="T28" fmla="*/ 145 w 262"/>
                <a:gd name="T29" fmla="*/ 66 h 458"/>
                <a:gd name="T30" fmla="*/ 154 w 262"/>
                <a:gd name="T31" fmla="*/ 93 h 458"/>
                <a:gd name="T32" fmla="*/ 164 w 262"/>
                <a:gd name="T33" fmla="*/ 119 h 458"/>
                <a:gd name="T34" fmla="*/ 171 w 262"/>
                <a:gd name="T35" fmla="*/ 151 h 458"/>
                <a:gd name="T36" fmla="*/ 170 w 262"/>
                <a:gd name="T37" fmla="*/ 180 h 458"/>
                <a:gd name="T38" fmla="*/ 149 w 262"/>
                <a:gd name="T39" fmla="*/ 196 h 458"/>
                <a:gd name="T40" fmla="*/ 94 w 262"/>
                <a:gd name="T41" fmla="*/ 213 h 458"/>
                <a:gd name="T42" fmla="*/ 94 w 262"/>
                <a:gd name="T43" fmla="*/ 213 h 458"/>
                <a:gd name="T44" fmla="*/ 38 w 262"/>
                <a:gd name="T45" fmla="*/ 292 h 458"/>
                <a:gd name="T46" fmla="*/ 23 w 262"/>
                <a:gd name="T47" fmla="*/ 408 h 458"/>
                <a:gd name="T48" fmla="*/ 104 w 262"/>
                <a:gd name="T49" fmla="*/ 409 h 458"/>
                <a:gd name="T50" fmla="*/ 104 w 262"/>
                <a:gd name="T51" fmla="*/ 413 h 458"/>
                <a:gd name="T52" fmla="*/ 109 w 262"/>
                <a:gd name="T53" fmla="*/ 458 h 458"/>
                <a:gd name="T54" fmla="*/ 260 w 262"/>
                <a:gd name="T55" fmla="*/ 458 h 458"/>
                <a:gd name="T56" fmla="*/ 258 w 262"/>
                <a:gd name="T57" fmla="*/ 413 h 458"/>
                <a:gd name="T58" fmla="*/ 76 w 262"/>
                <a:gd name="T59" fmla="*/ 350 h 458"/>
                <a:gd name="T60" fmla="*/ 95 w 262"/>
                <a:gd name="T61" fmla="*/ 329 h 458"/>
                <a:gd name="T62" fmla="*/ 97 w 262"/>
                <a:gd name="T63" fmla="*/ 350 h 458"/>
                <a:gd name="T64" fmla="*/ 76 w 262"/>
                <a:gd name="T65" fmla="*/ 35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2" h="458">
                  <a:moveTo>
                    <a:pt x="258" y="413"/>
                  </a:moveTo>
                  <a:cubicBezTo>
                    <a:pt x="250" y="382"/>
                    <a:pt x="229" y="355"/>
                    <a:pt x="208" y="314"/>
                  </a:cubicBezTo>
                  <a:cubicBezTo>
                    <a:pt x="177" y="255"/>
                    <a:pt x="214" y="201"/>
                    <a:pt x="214" y="201"/>
                  </a:cubicBezTo>
                  <a:cubicBezTo>
                    <a:pt x="214" y="201"/>
                    <a:pt x="223" y="201"/>
                    <a:pt x="225" y="192"/>
                  </a:cubicBezTo>
                  <a:cubicBezTo>
                    <a:pt x="226" y="185"/>
                    <a:pt x="220" y="183"/>
                    <a:pt x="217" y="182"/>
                  </a:cubicBezTo>
                  <a:cubicBezTo>
                    <a:pt x="217" y="182"/>
                    <a:pt x="216" y="182"/>
                    <a:pt x="216" y="182"/>
                  </a:cubicBezTo>
                  <a:cubicBezTo>
                    <a:pt x="216" y="182"/>
                    <a:pt x="216" y="182"/>
                    <a:pt x="216" y="182"/>
                  </a:cubicBezTo>
                  <a:cubicBezTo>
                    <a:pt x="216" y="182"/>
                    <a:pt x="215" y="182"/>
                    <a:pt x="215" y="182"/>
                  </a:cubicBezTo>
                  <a:cubicBezTo>
                    <a:pt x="215" y="182"/>
                    <a:pt x="215" y="182"/>
                    <a:pt x="215" y="182"/>
                  </a:cubicBezTo>
                  <a:cubicBezTo>
                    <a:pt x="214" y="177"/>
                    <a:pt x="213" y="166"/>
                    <a:pt x="213" y="151"/>
                  </a:cubicBezTo>
                  <a:cubicBezTo>
                    <a:pt x="214" y="133"/>
                    <a:pt x="215" y="111"/>
                    <a:pt x="217" y="90"/>
                  </a:cubicBezTo>
                  <a:cubicBezTo>
                    <a:pt x="219" y="78"/>
                    <a:pt x="220" y="66"/>
                    <a:pt x="222" y="56"/>
                  </a:cubicBezTo>
                  <a:cubicBezTo>
                    <a:pt x="229" y="19"/>
                    <a:pt x="202" y="1"/>
                    <a:pt x="202" y="1"/>
                  </a:cubicBezTo>
                  <a:cubicBezTo>
                    <a:pt x="194" y="0"/>
                    <a:pt x="179" y="12"/>
                    <a:pt x="179" y="12"/>
                  </a:cubicBezTo>
                  <a:cubicBezTo>
                    <a:pt x="149" y="27"/>
                    <a:pt x="145" y="65"/>
                    <a:pt x="145" y="66"/>
                  </a:cubicBezTo>
                  <a:cubicBezTo>
                    <a:pt x="145" y="67"/>
                    <a:pt x="149" y="78"/>
                    <a:pt x="154" y="93"/>
                  </a:cubicBezTo>
                  <a:cubicBezTo>
                    <a:pt x="157" y="101"/>
                    <a:pt x="160" y="110"/>
                    <a:pt x="164" y="119"/>
                  </a:cubicBezTo>
                  <a:cubicBezTo>
                    <a:pt x="168" y="129"/>
                    <a:pt x="170" y="141"/>
                    <a:pt x="171" y="151"/>
                  </a:cubicBezTo>
                  <a:cubicBezTo>
                    <a:pt x="172" y="167"/>
                    <a:pt x="170" y="180"/>
                    <a:pt x="170" y="180"/>
                  </a:cubicBezTo>
                  <a:cubicBezTo>
                    <a:pt x="154" y="181"/>
                    <a:pt x="149" y="196"/>
                    <a:pt x="149" y="196"/>
                  </a:cubicBezTo>
                  <a:cubicBezTo>
                    <a:pt x="149" y="196"/>
                    <a:pt x="103" y="205"/>
                    <a:pt x="94" y="213"/>
                  </a:cubicBezTo>
                  <a:cubicBezTo>
                    <a:pt x="94" y="213"/>
                    <a:pt x="94" y="213"/>
                    <a:pt x="94" y="213"/>
                  </a:cubicBezTo>
                  <a:cubicBezTo>
                    <a:pt x="80" y="219"/>
                    <a:pt x="59" y="238"/>
                    <a:pt x="38" y="292"/>
                  </a:cubicBezTo>
                  <a:cubicBezTo>
                    <a:pt x="5" y="376"/>
                    <a:pt x="0" y="402"/>
                    <a:pt x="23" y="408"/>
                  </a:cubicBezTo>
                  <a:cubicBezTo>
                    <a:pt x="32" y="410"/>
                    <a:pt x="66" y="410"/>
                    <a:pt x="104" y="409"/>
                  </a:cubicBezTo>
                  <a:cubicBezTo>
                    <a:pt x="104" y="410"/>
                    <a:pt x="104" y="411"/>
                    <a:pt x="104" y="413"/>
                  </a:cubicBezTo>
                  <a:cubicBezTo>
                    <a:pt x="107" y="435"/>
                    <a:pt x="109" y="452"/>
                    <a:pt x="109" y="458"/>
                  </a:cubicBezTo>
                  <a:cubicBezTo>
                    <a:pt x="260" y="458"/>
                    <a:pt x="260" y="458"/>
                    <a:pt x="260" y="458"/>
                  </a:cubicBezTo>
                  <a:cubicBezTo>
                    <a:pt x="262" y="441"/>
                    <a:pt x="261" y="426"/>
                    <a:pt x="258" y="413"/>
                  </a:cubicBezTo>
                  <a:close/>
                  <a:moveTo>
                    <a:pt x="76" y="350"/>
                  </a:moveTo>
                  <a:cubicBezTo>
                    <a:pt x="76" y="350"/>
                    <a:pt x="85" y="341"/>
                    <a:pt x="95" y="329"/>
                  </a:cubicBezTo>
                  <a:cubicBezTo>
                    <a:pt x="96" y="336"/>
                    <a:pt x="97" y="343"/>
                    <a:pt x="97" y="350"/>
                  </a:cubicBezTo>
                  <a:cubicBezTo>
                    <a:pt x="85" y="350"/>
                    <a:pt x="76" y="350"/>
                    <a:pt x="76" y="35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7289F2">
                    <a:alpha val="0"/>
                  </a:srgbClr>
                </a:gs>
                <a:gs pos="26000">
                  <a:srgbClr val="7289F2">
                    <a:alpha val="54000"/>
                  </a:srgbClr>
                </a:gs>
              </a:gsLst>
              <a:lin ang="7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1" name="Forma Livre 19"/>
            <p:cNvSpPr/>
            <p:nvPr/>
          </p:nvSpPr>
          <p:spPr bwMode="auto">
            <a:xfrm>
              <a:off x="5192713" y="5167313"/>
              <a:ext cx="236538" cy="338138"/>
            </a:xfrm>
            <a:custGeom>
              <a:avLst/>
              <a:gdLst>
                <a:gd name="T0" fmla="*/ 13 w 41"/>
                <a:gd name="T1" fmla="*/ 0 h 59"/>
                <a:gd name="T2" fmla="*/ 41 w 41"/>
                <a:gd name="T3" fmla="*/ 59 h 59"/>
                <a:gd name="T4" fmla="*/ 34 w 41"/>
                <a:gd name="T5" fmla="*/ 0 h 59"/>
                <a:gd name="T6" fmla="*/ 13 w 41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9">
                  <a:moveTo>
                    <a:pt x="13" y="0"/>
                  </a:moveTo>
                  <a:cubicBezTo>
                    <a:pt x="13" y="0"/>
                    <a:pt x="0" y="45"/>
                    <a:pt x="41" y="59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829CF3">
                <a:alpha val="26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2" name="Forma Livre 20"/>
            <p:cNvSpPr/>
            <p:nvPr/>
          </p:nvSpPr>
          <p:spPr bwMode="auto">
            <a:xfrm>
              <a:off x="6191250" y="3625850"/>
              <a:ext cx="333375" cy="217488"/>
            </a:xfrm>
            <a:custGeom>
              <a:avLst/>
              <a:gdLst>
                <a:gd name="T0" fmla="*/ 57 w 58"/>
                <a:gd name="T1" fmla="*/ 4 h 38"/>
                <a:gd name="T2" fmla="*/ 57 w 58"/>
                <a:gd name="T3" fmla="*/ 8 h 38"/>
                <a:gd name="T4" fmla="*/ 53 w 58"/>
                <a:gd name="T5" fmla="*/ 18 h 38"/>
                <a:gd name="T6" fmla="*/ 47 w 58"/>
                <a:gd name="T7" fmla="*/ 24 h 38"/>
                <a:gd name="T8" fmla="*/ 46 w 58"/>
                <a:gd name="T9" fmla="*/ 22 h 38"/>
                <a:gd name="T10" fmla="*/ 47 w 58"/>
                <a:gd name="T11" fmla="*/ 21 h 38"/>
                <a:gd name="T12" fmla="*/ 53 w 58"/>
                <a:gd name="T13" fmla="*/ 8 h 38"/>
                <a:gd name="T14" fmla="*/ 46 w 58"/>
                <a:gd name="T15" fmla="*/ 11 h 38"/>
                <a:gd name="T16" fmla="*/ 17 w 58"/>
                <a:gd name="T17" fmla="*/ 23 h 38"/>
                <a:gd name="T18" fmla="*/ 5 w 58"/>
                <a:gd name="T19" fmla="*/ 37 h 38"/>
                <a:gd name="T20" fmla="*/ 0 w 58"/>
                <a:gd name="T21" fmla="*/ 35 h 38"/>
                <a:gd name="T22" fmla="*/ 15 w 58"/>
                <a:gd name="T23" fmla="*/ 20 h 38"/>
                <a:gd name="T24" fmla="*/ 46 w 58"/>
                <a:gd name="T25" fmla="*/ 7 h 38"/>
                <a:gd name="T26" fmla="*/ 52 w 58"/>
                <a:gd name="T27" fmla="*/ 4 h 38"/>
                <a:gd name="T28" fmla="*/ 46 w 58"/>
                <a:gd name="T29" fmla="*/ 2 h 38"/>
                <a:gd name="T30" fmla="*/ 46 w 58"/>
                <a:gd name="T31" fmla="*/ 0 h 38"/>
                <a:gd name="T32" fmla="*/ 53 w 58"/>
                <a:gd name="T33" fmla="*/ 1 h 38"/>
                <a:gd name="T34" fmla="*/ 57 w 58"/>
                <a:gd name="T35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38">
                  <a:moveTo>
                    <a:pt x="57" y="4"/>
                  </a:move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6" y="12"/>
                    <a:pt x="53" y="18"/>
                  </a:cubicBezTo>
                  <a:cubicBezTo>
                    <a:pt x="51" y="23"/>
                    <a:pt x="48" y="24"/>
                    <a:pt x="47" y="24"/>
                  </a:cubicBezTo>
                  <a:cubicBezTo>
                    <a:pt x="46" y="23"/>
                    <a:pt x="46" y="22"/>
                    <a:pt x="46" y="2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4" y="20"/>
                    <a:pt x="53" y="8"/>
                    <a:pt x="53" y="8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7" y="35"/>
                    <a:pt x="5" y="37"/>
                  </a:cubicBezTo>
                  <a:cubicBezTo>
                    <a:pt x="3" y="38"/>
                    <a:pt x="0" y="38"/>
                    <a:pt x="0" y="35"/>
                  </a:cubicBezTo>
                  <a:cubicBezTo>
                    <a:pt x="0" y="33"/>
                    <a:pt x="15" y="20"/>
                    <a:pt x="15" y="20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6" y="2"/>
                    <a:pt x="46" y="1"/>
                    <a:pt x="46" y="0"/>
                  </a:cubicBezTo>
                  <a:cubicBezTo>
                    <a:pt x="48" y="0"/>
                    <a:pt x="50" y="1"/>
                    <a:pt x="53" y="1"/>
                  </a:cubicBezTo>
                  <a:cubicBezTo>
                    <a:pt x="58" y="2"/>
                    <a:pt x="57" y="4"/>
                    <a:pt x="57" y="4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3" name="Forma livre: Forma 24"/>
            <p:cNvSpPr/>
            <p:nvPr/>
          </p:nvSpPr>
          <p:spPr>
            <a:xfrm>
              <a:off x="6538394" y="3930239"/>
              <a:ext cx="104950" cy="82726"/>
            </a:xfrm>
            <a:custGeom>
              <a:avLst/>
              <a:gdLst>
                <a:gd name="connsiteX0" fmla="*/ 519 w 104950"/>
                <a:gd name="connsiteY0" fmla="*/ 1205 h 82726"/>
                <a:gd name="connsiteX1" fmla="*/ 64812 w 104950"/>
                <a:gd name="connsiteY1" fmla="*/ 36924 h 82726"/>
                <a:gd name="connsiteX2" fmla="*/ 102912 w 104950"/>
                <a:gd name="connsiteY2" fmla="*/ 82167 h 82726"/>
                <a:gd name="connsiteX3" fmla="*/ 519 w 104950"/>
                <a:gd name="connsiteY3" fmla="*/ 1205 h 8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50" h="82726">
                  <a:moveTo>
                    <a:pt x="519" y="1205"/>
                  </a:moveTo>
                  <a:cubicBezTo>
                    <a:pt x="-5831" y="-6335"/>
                    <a:pt x="47747" y="23430"/>
                    <a:pt x="64812" y="36924"/>
                  </a:cubicBezTo>
                  <a:cubicBezTo>
                    <a:pt x="81877" y="50418"/>
                    <a:pt x="113231" y="87723"/>
                    <a:pt x="102912" y="82167"/>
                  </a:cubicBezTo>
                  <a:cubicBezTo>
                    <a:pt x="92593" y="76611"/>
                    <a:pt x="6869" y="8745"/>
                    <a:pt x="519" y="1205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4" name="Forma livre: Forma 149"/>
            <p:cNvSpPr/>
            <p:nvPr/>
          </p:nvSpPr>
          <p:spPr>
            <a:xfrm>
              <a:off x="6586362" y="3924595"/>
              <a:ext cx="104950" cy="82726"/>
            </a:xfrm>
            <a:custGeom>
              <a:avLst/>
              <a:gdLst>
                <a:gd name="connsiteX0" fmla="*/ 519 w 104950"/>
                <a:gd name="connsiteY0" fmla="*/ 1205 h 82726"/>
                <a:gd name="connsiteX1" fmla="*/ 64812 w 104950"/>
                <a:gd name="connsiteY1" fmla="*/ 36924 h 82726"/>
                <a:gd name="connsiteX2" fmla="*/ 102912 w 104950"/>
                <a:gd name="connsiteY2" fmla="*/ 82167 h 82726"/>
                <a:gd name="connsiteX3" fmla="*/ 519 w 104950"/>
                <a:gd name="connsiteY3" fmla="*/ 1205 h 8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50" h="82726">
                  <a:moveTo>
                    <a:pt x="519" y="1205"/>
                  </a:moveTo>
                  <a:cubicBezTo>
                    <a:pt x="-5831" y="-6335"/>
                    <a:pt x="47747" y="23430"/>
                    <a:pt x="64812" y="36924"/>
                  </a:cubicBezTo>
                  <a:cubicBezTo>
                    <a:pt x="81877" y="50418"/>
                    <a:pt x="113231" y="87723"/>
                    <a:pt x="102912" y="82167"/>
                  </a:cubicBezTo>
                  <a:cubicBezTo>
                    <a:pt x="92593" y="76611"/>
                    <a:pt x="6869" y="8745"/>
                    <a:pt x="519" y="1205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/>
            </a:p>
          </p:txBody>
        </p:sp>
        <p:sp>
          <p:nvSpPr>
            <p:cNvPr id="25" name="Forma livre: Forma 25"/>
            <p:cNvSpPr/>
            <p:nvPr/>
          </p:nvSpPr>
          <p:spPr>
            <a:xfrm>
              <a:off x="5832786" y="4279895"/>
              <a:ext cx="465015" cy="55559"/>
            </a:xfrm>
            <a:custGeom>
              <a:avLst/>
              <a:gdLst>
                <a:gd name="connsiteX0" fmla="*/ 456889 w 465015"/>
                <a:gd name="connsiteY0" fmla="*/ 50805 h 55559"/>
                <a:gd name="connsiteX1" fmla="*/ 2864 w 465015"/>
                <a:gd name="connsiteY1" fmla="*/ 5 h 55559"/>
                <a:gd name="connsiteX2" fmla="*/ 272739 w 465015"/>
                <a:gd name="connsiteY2" fmla="*/ 47630 h 55559"/>
                <a:gd name="connsiteX3" fmla="*/ 456889 w 465015"/>
                <a:gd name="connsiteY3" fmla="*/ 50805 h 5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015" h="55559">
                  <a:moveTo>
                    <a:pt x="456889" y="50805"/>
                  </a:moveTo>
                  <a:cubicBezTo>
                    <a:pt x="411910" y="42867"/>
                    <a:pt x="33556" y="534"/>
                    <a:pt x="2864" y="5"/>
                  </a:cubicBezTo>
                  <a:cubicBezTo>
                    <a:pt x="-27828" y="-524"/>
                    <a:pt x="196539" y="39163"/>
                    <a:pt x="272739" y="47630"/>
                  </a:cubicBezTo>
                  <a:cubicBezTo>
                    <a:pt x="348939" y="56097"/>
                    <a:pt x="501868" y="58743"/>
                    <a:pt x="456889" y="50805"/>
                  </a:cubicBezTo>
                  <a:close/>
                </a:path>
              </a:pathLst>
            </a:custGeom>
            <a:solidFill>
              <a:srgbClr val="0A0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etângulo 25"/>
          <p:cNvSpPr/>
          <p:nvPr/>
        </p:nvSpPr>
        <p:spPr>
          <a:xfrm>
            <a:off x="7636947" y="5103833"/>
            <a:ext cx="3597344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RECURSOS HUMANOS 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pt-BR" sz="50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Objetivo</a:t>
            </a:r>
            <a:endParaRPr lang="pt-BR" sz="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06684"/>
            <a:ext cx="10515600" cy="4351338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pt-BR" sz="4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Área </a:t>
            </a:r>
            <a:r>
              <a:rPr lang="pt-BR" sz="4000" dirty="0">
                <a:latin typeface="Segoe UI" panose="020B0502040204020203" pitchFamily="34" charset="0"/>
                <a:cs typeface="Segoe UI" panose="020B0502040204020203" pitchFamily="34" charset="0"/>
              </a:rPr>
              <a:t>que deseja atuar</a:t>
            </a:r>
            <a:endParaRPr lang="pt-BR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pt-BR" dirty="0"/>
          </a:p>
        </p:txBody>
      </p:sp>
      <p:pic>
        <p:nvPicPr>
          <p:cNvPr id="4" name="Imagem 3" descr="Esta imagem é de dois conjuntos de mãos juntando peças de um quebra-cabeças. "/>
          <p:cNvPicPr>
            <a:picLocks noChangeAspect="1"/>
          </p:cNvPicPr>
          <p:nvPr/>
        </p:nvPicPr>
        <p:blipFill rotWithShape="1">
          <a:blip r:embed="rId1"/>
          <a:srcRect r="15224"/>
          <a:stretch>
            <a:fillRect/>
          </a:stretch>
        </p:blipFill>
        <p:spPr>
          <a:xfrm>
            <a:off x="7548019" y="0"/>
            <a:ext cx="46439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Documentação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515637" cy="4351338"/>
          </a:xfrm>
        </p:spPr>
        <p:txBody>
          <a:bodyPr/>
          <a:lstStyle/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É 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preciso informar os números dos documentos ???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Qual forma ???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pt-BR" dirty="0"/>
          </a:p>
        </p:txBody>
      </p:sp>
      <p:pic>
        <p:nvPicPr>
          <p:cNvPr id="53" name="Imagem 52" descr="Esta imagem é de dois conjuntos de mãos juntando peças de um quebra-cabeças. "/>
          <p:cNvPicPr>
            <a:picLocks noChangeAspect="1"/>
          </p:cNvPicPr>
          <p:nvPr/>
        </p:nvPicPr>
        <p:blipFill rotWithShape="1">
          <a:blip r:embed="rId1"/>
          <a:srcRect r="15224"/>
          <a:stretch>
            <a:fillRect/>
          </a:stretch>
        </p:blipFill>
        <p:spPr>
          <a:xfrm>
            <a:off x="7548019" y="0"/>
            <a:ext cx="46439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Documentação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515637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Não é preciso informar o número dos documentos.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Documentação </a:t>
            </a: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Completa e devidamente regularizada</a:t>
            </a:r>
            <a:r>
              <a:rPr lang="pt-BR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pt-BR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Imagem 52" descr="Esta imagem é de dois conjuntos de mãos juntando peças de um quebra-cabeças. "/>
          <p:cNvPicPr>
            <a:picLocks noChangeAspect="1"/>
          </p:cNvPicPr>
          <p:nvPr/>
        </p:nvPicPr>
        <p:blipFill rotWithShape="1">
          <a:blip r:embed="rId1"/>
          <a:srcRect r="15224"/>
          <a:stretch>
            <a:fillRect/>
          </a:stretch>
        </p:blipFill>
        <p:spPr>
          <a:xfrm>
            <a:off x="7548019" y="0"/>
            <a:ext cx="46439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414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pt-BR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Formação Acadêmica</a:t>
            </a:r>
            <a:br>
              <a:rPr lang="pt-BR" b="1" dirty="0"/>
            </a:b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9708"/>
            <a:ext cx="6515637" cy="50356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Colocar primeiro a formação mais recente e depois a mais antiga.</a:t>
            </a: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  <a:buNone/>
            </a:pP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 </a:t>
            </a: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. Graduação </a:t>
            </a: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oncluída</a:t>
            </a:r>
            <a:endParaRPr lang="pt-BR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Ex </a:t>
            </a:r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. Graduação </a:t>
            </a:r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incompleta – Cursando</a:t>
            </a:r>
            <a:endParaRPr lang="pt-BR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 3. Curso Técnico</a:t>
            </a:r>
            <a:endParaRPr lang="pt-BR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É preciso colocar formação referente ao Ensino Médio ?????</a:t>
            </a:r>
            <a:endParaRPr lang="pt-BR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3" name="Imagem 52" descr="Esta imagem é de dois conjuntos de mãos juntando peças de um quebra-cabeças. "/>
          <p:cNvPicPr>
            <a:picLocks noChangeAspect="1"/>
          </p:cNvPicPr>
          <p:nvPr/>
        </p:nvPicPr>
        <p:blipFill rotWithShape="1">
          <a:blip r:embed="rId1"/>
          <a:srcRect r="15224"/>
          <a:stretch>
            <a:fillRect/>
          </a:stretch>
        </p:blipFill>
        <p:spPr>
          <a:xfrm>
            <a:off x="7548019" y="0"/>
            <a:ext cx="46439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 da 24Slides</Template>
  <TotalTime>0</TotalTime>
  <Words>1974</Words>
  <Application>WPS Presentation</Application>
  <PresentationFormat>Widescreen</PresentationFormat>
  <Paragraphs>117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SimSun</vt:lpstr>
      <vt:lpstr>Wingdings</vt:lpstr>
      <vt:lpstr>Segoe UI</vt:lpstr>
      <vt:lpstr>Times New Roman</vt:lpstr>
      <vt:lpstr>Calibri Light</vt:lpstr>
      <vt:lpstr>Microsoft YaHei</vt:lpstr>
      <vt:lpstr>Arial Unicode MS</vt:lpstr>
      <vt:lpstr>Calibri</vt:lpstr>
      <vt:lpstr>Tema do Office</vt:lpstr>
      <vt:lpstr>Recursos humanos slide 2</vt:lpstr>
      <vt:lpstr>Curriculum Vitae</vt:lpstr>
      <vt:lpstr>PowerPoint 演示文稿</vt:lpstr>
      <vt:lpstr>Recursos humanos slide 2</vt:lpstr>
      <vt:lpstr>Currículo ou Curriculum Vitae?</vt:lpstr>
      <vt:lpstr>Objetivo</vt:lpstr>
      <vt:lpstr>Documentação</vt:lpstr>
      <vt:lpstr>Documentação</vt:lpstr>
      <vt:lpstr> Formação Acadêmica </vt:lpstr>
      <vt:lpstr>Experiências Profissionais</vt:lpstr>
      <vt:lpstr>Atividades Complementares</vt:lpstr>
      <vt:lpstr>Referências colocar ou Não?</vt:lpstr>
      <vt:lpstr>Cuidado !!!!</vt:lpstr>
      <vt:lpstr>PowerPoint 演示文稿</vt:lpstr>
      <vt:lpstr>Recursos humanos slide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usuario</cp:lastModifiedBy>
  <cp:revision>2</cp:revision>
  <dcterms:created xsi:type="dcterms:W3CDTF">2021-03-20T11:05:00Z</dcterms:created>
  <dcterms:modified xsi:type="dcterms:W3CDTF">2021-04-06T21:54:25Z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1046-11.2.0.10078</vt:lpwstr>
  </property>
</Properties>
</file>