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8" r:id="rId4"/>
    <p:sldId id="262" r:id="rId5"/>
    <p:sldId id="266" r:id="rId6"/>
    <p:sldId id="267" r:id="rId7"/>
    <p:sldId id="260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462EF3-3C4F-43EE-ACEE-D4B806740EA3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9472EB-AC54-4713-BFC2-BEB621108C63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ED06B6-C816-4861-964D-15A98395707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1A8AB-EA7C-4B1B-9D73-E2551851FAB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0786BE5-D2A3-4BF0-8B30-D7403E61B3DC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175" indent="-384175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mailto:psi.alexsandroandrade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ATIVIDADES – 1ª UNIDADE</a:t>
            </a:r>
            <a:r>
              <a:rPr lang="pt-BR" sz="5000" b="1" dirty="0" smtClean="0">
                <a:solidFill>
                  <a:srgbClr val="00B050"/>
                </a:solidFill>
              </a:rPr>
              <a:t> </a:t>
            </a:r>
            <a:r>
              <a:rPr lang="pt-BR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pt-BR" sz="4000" dirty="0" smtClean="0"/>
            </a:br>
            <a:r>
              <a:rPr lang="pt-BR" sz="3000" b="1" dirty="0" smtClean="0"/>
              <a:t>Introdução à Administração</a:t>
            </a:r>
            <a:endParaRPr lang="pt-BR" sz="3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99031" y="5047836"/>
            <a:ext cx="4331444" cy="32265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pt-BR" b="1" dirty="0" smtClean="0">
                <a:latin typeface="+mj-lt"/>
              </a:rPr>
              <a:t>PROFESSOR: ALEXSANDRO ANDRADE</a:t>
            </a:r>
            <a:endParaRPr lang="pt-BR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179731"/>
            <a:ext cx="8825659" cy="706964"/>
          </a:xfrm>
        </p:spPr>
        <p:txBody>
          <a:bodyPr/>
          <a:lstStyle/>
          <a:p>
            <a:pPr algn="ctr"/>
            <a:r>
              <a:rPr lang="pt-BR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ATIVIDADES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3286" y="2498502"/>
            <a:ext cx="10333001" cy="4108361"/>
          </a:xfrm>
        </p:spPr>
        <p:txBody>
          <a:bodyPr>
            <a:normAutofit/>
          </a:bodyPr>
          <a:lstStyle/>
          <a:p>
            <a:r>
              <a:rPr lang="pt-BR" dirty="0" smtClean="0"/>
              <a:t>AT1 </a:t>
            </a:r>
            <a:r>
              <a:rPr lang="pt-BR" dirty="0"/>
              <a:t>– 1,0 – ATIVIDADE ADM – </a:t>
            </a:r>
            <a:r>
              <a:rPr lang="pt-BR" b="1" dirty="0" smtClean="0">
                <a:solidFill>
                  <a:srgbClr val="FF0000"/>
                </a:solidFill>
              </a:rPr>
              <a:t>06/09/2021</a:t>
            </a:r>
            <a:endParaRPr lang="pt-BR" b="1" dirty="0" smtClean="0">
              <a:solidFill>
                <a:srgbClr val="FF0000"/>
              </a:solidFill>
            </a:endParaRPr>
          </a:p>
          <a:p>
            <a:endParaRPr lang="pt-BR" dirty="0"/>
          </a:p>
          <a:p>
            <a:r>
              <a:rPr lang="pt-BR" dirty="0" smtClean="0"/>
              <a:t>AT2 – 2,0 – ATIVIDADE SOBRE O FILME A META – </a:t>
            </a:r>
            <a:r>
              <a:rPr lang="pt-BR" b="1" dirty="0" smtClean="0">
                <a:solidFill>
                  <a:srgbClr val="FF0000"/>
                </a:solidFill>
              </a:rPr>
              <a:t>ENTREGUE EM 18/09/2021 (IMPRESSO)</a:t>
            </a:r>
            <a:endParaRPr lang="pt-BR" b="1" dirty="0" smtClean="0">
              <a:solidFill>
                <a:srgbClr val="FF0000"/>
              </a:solidFill>
            </a:endParaRPr>
          </a:p>
          <a:p>
            <a:endParaRPr lang="pt-BR" dirty="0"/>
          </a:p>
          <a:p>
            <a:r>
              <a:rPr lang="pt-BR" dirty="0" smtClean="0"/>
              <a:t>AT3 – 2,0 -  ATIVIDADE – AULA PRESENCIAL – </a:t>
            </a:r>
            <a:r>
              <a:rPr lang="pt-BR" b="1" dirty="0" smtClean="0">
                <a:solidFill>
                  <a:srgbClr val="FF0000"/>
                </a:solidFill>
              </a:rPr>
              <a:t>18/09/2021.</a:t>
            </a:r>
            <a:endParaRPr lang="pt-BR" b="1" dirty="0" smtClean="0">
              <a:solidFill>
                <a:srgbClr val="FF0000"/>
              </a:solidFill>
            </a:endParaRP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 smtClean="0"/>
              <a:t>2,0 + 2,0 + 1,0 = 5,0 </a:t>
            </a:r>
            <a:endParaRPr lang="pt-B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7833" y="1609859"/>
            <a:ext cx="10423153" cy="488109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200" dirty="0" smtClean="0"/>
              <a:t>PESQUISAR 03 EXEMPLOS DE:</a:t>
            </a:r>
            <a:endParaRPr lang="pt-BR" sz="22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 smtClean="0"/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ORGANIZAÇÕES PRIVADAS</a:t>
            </a:r>
            <a:endParaRPr lang="pt-BR" sz="2200" b="1" dirty="0" smtClean="0"/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ORGANIZAÇÕES PÚBLICAS</a:t>
            </a:r>
            <a:endParaRPr lang="pt-BR" sz="2200" b="1" dirty="0" smtClean="0"/>
          </a:p>
          <a:p>
            <a:pPr algn="just">
              <a:lnSpc>
                <a:spcPct val="150000"/>
              </a:lnSpc>
            </a:pPr>
            <a:r>
              <a:rPr lang="pt-BR" sz="2200" b="1" dirty="0" err="1" smtClean="0"/>
              <a:t>ONG´s</a:t>
            </a:r>
            <a:endParaRPr lang="pt-BR" sz="22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b="1" dirty="0" smtClean="0">
                <a:solidFill>
                  <a:srgbClr val="FF0000"/>
                </a:solidFill>
              </a:rPr>
              <a:t>** apresentar as organizações, bem como o seu objetivo.</a:t>
            </a:r>
            <a:endParaRPr lang="pt-BR" sz="22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200" dirty="0" smtClean="0"/>
              <a:t>Individual – Enviar para o email: </a:t>
            </a:r>
            <a:r>
              <a:rPr lang="pt-BR" sz="2200" dirty="0" smtClean="0">
                <a:hlinkClick r:id="rId1"/>
              </a:rPr>
              <a:t>psi.alexsandroandrade@gmail.com</a:t>
            </a:r>
            <a:endParaRPr lang="pt-BR" sz="22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200" dirty="0" smtClean="0"/>
              <a:t>Até 06/09/2021</a:t>
            </a:r>
            <a:endParaRPr lang="pt-BR" sz="22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 smtClean="0"/>
          </a:p>
          <a:p>
            <a:pPr algn="just">
              <a:lnSpc>
                <a:spcPct val="150000"/>
              </a:lnSpc>
            </a:pPr>
            <a:endParaRPr lang="pt-BR" sz="2200" dirty="0"/>
          </a:p>
          <a:p>
            <a:pPr algn="just">
              <a:lnSpc>
                <a:spcPct val="150000"/>
              </a:lnSpc>
            </a:pPr>
            <a:endParaRPr lang="pt-BR" sz="22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7833" y="1609859"/>
            <a:ext cx="10886792" cy="488109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200" b="1" dirty="0" smtClean="0"/>
              <a:t>Assistir o filme a Meta;</a:t>
            </a:r>
            <a:endParaRPr lang="pt-BR" sz="2200" b="1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200" b="1" dirty="0" smtClean="0"/>
              <a:t>Apresentar a importância do filme para a disciplina Introdução à Administração;</a:t>
            </a:r>
            <a:endParaRPr lang="pt-BR" sz="2200" b="1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200" b="1" dirty="0" smtClean="0"/>
              <a:t>Relacionar as cenas com os principais conceitos apresentados em sala de aula.</a:t>
            </a:r>
            <a:endParaRPr lang="pt-BR" sz="22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 smtClean="0"/>
          </a:p>
          <a:p>
            <a:pPr>
              <a:lnSpc>
                <a:spcPct val="170000"/>
              </a:lnSpc>
            </a:pPr>
            <a:r>
              <a:rPr lang="pt-BR" sz="1500" b="1" dirty="0"/>
              <a:t>Trabalho </a:t>
            </a:r>
            <a:r>
              <a:rPr lang="pt-BR" sz="1500" b="1" dirty="0" smtClean="0"/>
              <a:t>digitado e impresso.</a:t>
            </a:r>
            <a:endParaRPr lang="pt-BR" sz="1500" b="1" dirty="0"/>
          </a:p>
          <a:p>
            <a:pPr>
              <a:lnSpc>
                <a:spcPct val="170000"/>
              </a:lnSpc>
            </a:pPr>
            <a:r>
              <a:rPr lang="pt-BR" sz="1500" dirty="0"/>
              <a:t>Introdução ; </a:t>
            </a:r>
            <a:r>
              <a:rPr lang="pt-BR" sz="1500" b="1" dirty="0">
                <a:solidFill>
                  <a:srgbClr val="FF0000"/>
                </a:solidFill>
              </a:rPr>
              <a:t>Desenvolvimento </a:t>
            </a:r>
            <a:r>
              <a:rPr lang="pt-BR" sz="1500" dirty="0">
                <a:solidFill>
                  <a:schemeClr val="tx1"/>
                </a:solidFill>
              </a:rPr>
              <a:t>- ; </a:t>
            </a:r>
            <a:r>
              <a:rPr lang="pt-BR" sz="1500" dirty="0"/>
              <a:t>Considerações Finais e </a:t>
            </a:r>
            <a:r>
              <a:rPr lang="pt-BR" sz="1500" dirty="0" smtClean="0"/>
              <a:t>Referências</a:t>
            </a:r>
            <a:endParaRPr lang="pt-BR" sz="1500" dirty="0">
              <a:solidFill>
                <a:srgbClr val="FF0000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*** ABNT – Espaçamento entre linhas (1,5 cm); Fonte: Arial ou Times; Margens: 3 cm dos lados esquerdo e superior, e de 2 cm na margem inferior e direita</a:t>
            </a:r>
            <a:r>
              <a:rPr lang="pt-BR" sz="1500" b="1" dirty="0" smtClean="0"/>
              <a:t>.</a:t>
            </a:r>
            <a:r>
              <a:rPr lang="pt-BR" sz="1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1500" b="1" dirty="0" smtClean="0">
                <a:solidFill>
                  <a:srgbClr val="FF0000"/>
                </a:solidFill>
              </a:rPr>
              <a:t>*** </a:t>
            </a:r>
            <a:r>
              <a:rPr lang="pt-BR" sz="1500" b="1" dirty="0">
                <a:solidFill>
                  <a:srgbClr val="FF0000"/>
                </a:solidFill>
              </a:rPr>
              <a:t>Qualidade da </a:t>
            </a:r>
            <a:r>
              <a:rPr lang="pt-BR" sz="1500" b="1" dirty="0" smtClean="0">
                <a:solidFill>
                  <a:srgbClr val="FF0000"/>
                </a:solidFill>
              </a:rPr>
              <a:t>formatação  *** </a:t>
            </a:r>
            <a:r>
              <a:rPr lang="pt-BR" sz="1500" b="1" dirty="0">
                <a:solidFill>
                  <a:srgbClr val="FF0000"/>
                </a:solidFill>
              </a:rPr>
              <a:t>Verificar modelo</a:t>
            </a:r>
            <a:endParaRPr lang="pt-BR" sz="15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/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 smtClean="0"/>
          </a:p>
          <a:p>
            <a:pPr algn="just">
              <a:lnSpc>
                <a:spcPct val="150000"/>
              </a:lnSpc>
            </a:pPr>
            <a:endParaRPr lang="pt-BR" sz="2200" dirty="0"/>
          </a:p>
          <a:p>
            <a:pPr algn="just">
              <a:lnSpc>
                <a:spcPct val="150000"/>
              </a:lnSpc>
            </a:pPr>
            <a:endParaRPr lang="pt-BR" sz="22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AT2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609859"/>
            <a:ext cx="9601200" cy="425754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200" b="1" dirty="0" smtClean="0"/>
              <a:t>Dupla</a:t>
            </a:r>
            <a:r>
              <a:rPr lang="pt-BR" sz="2200" b="1" dirty="0" smtClean="0"/>
              <a:t> </a:t>
            </a:r>
            <a:endParaRPr lang="pt-BR" sz="22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200" dirty="0" smtClean="0"/>
              <a:t>Trabalho deve ser entregue no dia :</a:t>
            </a:r>
            <a:endParaRPr lang="pt-BR" sz="22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200" b="1" dirty="0" smtClean="0">
                <a:solidFill>
                  <a:srgbClr val="FF0000"/>
                </a:solidFill>
              </a:rPr>
              <a:t>18/09/2021</a:t>
            </a:r>
            <a:endParaRPr lang="pt-BR" sz="22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200" dirty="0" smtClean="0"/>
              <a:t>(AULA PRESENCIAL)</a:t>
            </a:r>
            <a:endParaRPr lang="pt-BR" sz="22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AT3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0711" y="2034861"/>
            <a:ext cx="10358759" cy="396669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t-BR" sz="2200" b="1" dirty="0">
                <a:solidFill>
                  <a:srgbClr val="FF0000"/>
                </a:solidFill>
              </a:rPr>
              <a:t>A</a:t>
            </a:r>
            <a:r>
              <a:rPr lang="pt-BR" sz="2200" b="1" dirty="0" smtClean="0">
                <a:solidFill>
                  <a:srgbClr val="FF0000"/>
                </a:solidFill>
              </a:rPr>
              <a:t>TIVIDADE NA AULA PRESENCIAL</a:t>
            </a:r>
            <a:endParaRPr lang="pt-BR" sz="22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t-BR" sz="2200" b="1" dirty="0" smtClean="0">
                <a:solidFill>
                  <a:srgbClr val="FF0000"/>
                </a:solidFill>
              </a:rPr>
              <a:t>18/09/2021</a:t>
            </a:r>
            <a:endParaRPr lang="pt-BR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7997"/>
          </a:xfrm>
        </p:spPr>
        <p:txBody>
          <a:bodyPr/>
          <a:lstStyle/>
          <a:p>
            <a:r>
              <a:rPr lang="pt-BR" b="1" dirty="0" smtClean="0"/>
              <a:t>IMPORTANTE!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661375"/>
            <a:ext cx="9601200" cy="495836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AULAS PRESENCIAIS:</a:t>
            </a:r>
            <a:endParaRPr lang="pt-BR" dirty="0" smtClean="0"/>
          </a:p>
          <a:p>
            <a:pPr>
              <a:buFontTx/>
              <a:buChar char="-"/>
            </a:pPr>
            <a:r>
              <a:rPr lang="pt-BR" sz="1800" b="1" dirty="0" smtClean="0"/>
              <a:t>21/08/2021</a:t>
            </a:r>
            <a:endParaRPr lang="pt-BR" sz="1800" b="1" dirty="0" smtClean="0"/>
          </a:p>
          <a:p>
            <a:pPr>
              <a:buFontTx/>
              <a:buChar char="-"/>
            </a:pPr>
            <a:r>
              <a:rPr lang="pt-BR" sz="1800" b="1" dirty="0" smtClean="0"/>
              <a:t>18/09/2021</a:t>
            </a:r>
            <a:endParaRPr lang="pt-BR" sz="1800" b="1" dirty="0" smtClean="0"/>
          </a:p>
          <a:p>
            <a:pPr>
              <a:buFontTx/>
              <a:buChar char="-"/>
            </a:pPr>
            <a:r>
              <a:rPr lang="pt-BR" sz="1800" b="1" dirty="0" smtClean="0"/>
              <a:t>23/10/2021</a:t>
            </a:r>
            <a:endParaRPr lang="pt-BR" sz="1800" b="1" dirty="0" smtClean="0"/>
          </a:p>
          <a:p>
            <a:pPr>
              <a:buFontTx/>
              <a:buChar char="-"/>
            </a:pPr>
            <a:r>
              <a:rPr lang="pt-BR" sz="1800" b="1" dirty="0" smtClean="0"/>
              <a:t>27/11/2021</a:t>
            </a:r>
            <a:endParaRPr lang="pt-BR" sz="1800" b="1" dirty="0" smtClean="0"/>
          </a:p>
          <a:p>
            <a:pPr>
              <a:buFontTx/>
              <a:buChar char="-"/>
            </a:pPr>
            <a:endParaRPr lang="pt-BR" dirty="0"/>
          </a:p>
          <a:p>
            <a:r>
              <a:rPr lang="pt-BR" dirty="0" smtClean="0"/>
              <a:t>PROVA</a:t>
            </a:r>
            <a:endParaRPr lang="pt-BR" dirty="0" smtClean="0"/>
          </a:p>
          <a:p>
            <a:pPr>
              <a:buFontTx/>
              <a:buChar char="-"/>
            </a:pPr>
            <a:r>
              <a:rPr lang="pt-BR" sz="1800" b="1" dirty="0" smtClean="0"/>
              <a:t>04/10/2021</a:t>
            </a:r>
            <a:endParaRPr lang="pt-BR" sz="1800" b="1" dirty="0" smtClean="0"/>
          </a:p>
          <a:p>
            <a:pPr>
              <a:buFontTx/>
              <a:buChar char="-"/>
            </a:pPr>
            <a:r>
              <a:rPr lang="pt-BR" sz="1800" b="1" dirty="0" smtClean="0"/>
              <a:t>06/12/2021</a:t>
            </a:r>
            <a:endParaRPr lang="pt-BR" sz="1800" b="1" dirty="0" smtClean="0"/>
          </a:p>
          <a:p>
            <a:pPr>
              <a:buFontTx/>
              <a:buChar char="-"/>
            </a:pPr>
            <a:endParaRPr lang="pt-BR" dirty="0" smtClean="0"/>
          </a:p>
          <a:p>
            <a:r>
              <a:rPr lang="pt-BR" dirty="0" smtClean="0"/>
              <a:t>PROVA FINAL </a:t>
            </a:r>
            <a:endParaRPr lang="pt-BR" dirty="0" smtClean="0"/>
          </a:p>
          <a:p>
            <a:pPr marL="0" indent="0">
              <a:buNone/>
            </a:pPr>
            <a:r>
              <a:rPr lang="pt-BR" sz="1800" b="1" dirty="0" smtClean="0"/>
              <a:t>-      13/12/2021</a:t>
            </a:r>
            <a:endParaRPr lang="pt-BR"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PERGUNTAS</a:t>
            </a:r>
            <a:endParaRPr lang="pt-BR" dirty="0"/>
          </a:p>
        </p:txBody>
      </p:sp>
      <p:pic>
        <p:nvPicPr>
          <p:cNvPr id="1026" name="Picture 2" descr="Tipos de perguntas para uma pesquisa online | QuestionPr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933" y="1674253"/>
            <a:ext cx="6575013" cy="478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0</TotalTime>
  <Words>1218</Words>
  <Application>WPS Presentation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Franklin Gothic Book</vt:lpstr>
      <vt:lpstr>Microsoft YaHei</vt:lpstr>
      <vt:lpstr>Arial Unicode MS</vt:lpstr>
      <vt:lpstr>Calibri</vt:lpstr>
      <vt:lpstr>Crop</vt:lpstr>
      <vt:lpstr>ATIVIDADES – 1ª UNIDADE   Introdução à Administração</vt:lpstr>
      <vt:lpstr>ATIVIDADES</vt:lpstr>
      <vt:lpstr>AT1</vt:lpstr>
      <vt:lpstr>AT2</vt:lpstr>
      <vt:lpstr>AT2</vt:lpstr>
      <vt:lpstr>AT3</vt:lpstr>
      <vt:lpstr>IMPORTANTE!</vt:lpstr>
      <vt:lpstr>PERGUNTAS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  O PAPEL DO GESTOR (A) DE RECURSOS HUMANOS NA DEFESA DOS DIREITOS HUMANOS E IGUALDADE ÉTNICO-RACIAL</dc:title>
  <dc:creator>Windows</dc:creator>
  <cp:lastModifiedBy>usuario</cp:lastModifiedBy>
  <cp:revision>14</cp:revision>
  <dcterms:created xsi:type="dcterms:W3CDTF">2021-04-28T21:45:00Z</dcterms:created>
  <dcterms:modified xsi:type="dcterms:W3CDTF">2021-08-24T22:44:10Z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40CB4CBB5CBD467180D1699BFDBA6E3F</vt:lpwstr>
  </property>
  <property fmtid="{D5CDD505-2E9C-101B-9397-08002B2CF9AE}" pid="3" name="KSOProductBuildVer">
    <vt:lpwstr>1046-11.2.0.10258</vt:lpwstr>
  </property>
</Properties>
</file>