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notesMasterIdLst>
    <p:notesMasterId r:id="rId4"/>
  </p:notesMasterIdLst>
  <p:handoutMasterIdLst>
    <p:handoutMasterId r:id="rId19"/>
  </p:handoutMasterIdLst>
  <p:sldIdLst>
    <p:sldId id="298" r:id="rId3"/>
    <p:sldId id="297" r:id="rId5"/>
    <p:sldId id="284" r:id="rId6"/>
    <p:sldId id="285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9" r:id="rId16"/>
    <p:sldId id="360" r:id="rId17"/>
    <p:sldId id="361" r:id="rId18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73A0DAA-6AF3-43AB-8588-CEC1D06C72B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4" autoAdjust="0"/>
    <p:restoredTop sz="94574" autoAdjust="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74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handoutMaster" Target="handoutMasters/handoutMaster1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9696519-77A5-42E9-9F7C-68841B76CE9F}" type="datetime1">
              <a:rPr lang="pt-BR" smtClean="0"/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2C0B10-7CAE-41E4-AB02-7E8B1FF2B898}" type="slidenum">
              <a:rPr lang="pt-BR" smtClean="0"/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01C0E-6041-40BD-877C-FB9FBD0CE1C9}" type="datetime1">
              <a:rPr lang="pt-BR" smtClean="0"/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dirty="0"/>
              <a:t>Editar estilos de texto Mestre</a:t>
            </a:r>
            <a:endParaRPr lang="pt-BR" dirty="0"/>
          </a:p>
          <a:p>
            <a:pPr lvl="1" rtl="0"/>
            <a:r>
              <a:rPr lang="pt-BR" dirty="0"/>
              <a:t>Segundo nível</a:t>
            </a:r>
            <a:endParaRPr lang="pt-BR" dirty="0"/>
          </a:p>
          <a:p>
            <a:pPr lvl="2" rtl="0"/>
            <a:r>
              <a:rPr lang="pt-BR" dirty="0"/>
              <a:t>Terceiro nível</a:t>
            </a:r>
            <a:endParaRPr lang="pt-BR" dirty="0"/>
          </a:p>
          <a:p>
            <a:pPr lvl="3" rtl="0"/>
            <a:r>
              <a:rPr lang="pt-BR" dirty="0"/>
              <a:t>Quarto nível</a:t>
            </a:r>
            <a:endParaRPr lang="pt-BR" dirty="0"/>
          </a:p>
          <a:p>
            <a:pPr lvl="4" rtl="0"/>
            <a:r>
              <a:rPr lang="pt-BR" dirty="0"/>
              <a:t>Quinto nível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530193B-564F-4854-8A52-728F3FB19C85}" type="slidenum">
              <a:rPr lang="pt-BR" smtClean="0"/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Slide de título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spaço Reservado para Imagem 40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588" cy="6804025"/>
          </a:xfrm>
          <a:solidFill>
            <a:schemeClr val="bg1">
              <a:lumMod val="85000"/>
            </a:schemeClr>
          </a:solidFill>
        </p:spPr>
        <p:txBody>
          <a:bodyPr tIns="1728000" rtlCol="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pt-BR" dirty="0"/>
              <a:t>Insira ou Arraste e Solte sua Foto Aqui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3200400" y="2811053"/>
            <a:ext cx="8991600" cy="1261295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lnSpc>
                <a:spcPct val="120000"/>
              </a:lnSpc>
              <a:defRPr lang="en-ZA" sz="4400" b="1" spc="-300" dirty="0"/>
            </a:lvl1pPr>
          </a:lstStyle>
          <a:p>
            <a:pPr lvl="0" algn="r" rtl="0"/>
            <a:r>
              <a:rPr lang="pt-BR" dirty="0"/>
              <a:t>Clique para editar o título da apresentação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3200400" y="4061039"/>
            <a:ext cx="6580188" cy="580921"/>
          </a:xfrm>
          <a:solidFill>
            <a:schemeClr val="tx1">
              <a:alpha val="80000"/>
            </a:schemeClr>
          </a:solidFill>
        </p:spPr>
        <p:txBody>
          <a:bodyPr vert="horz" lIns="180000" tIns="180000" rIns="180000" bIns="180000" rtlCol="0">
            <a:noAutofit/>
          </a:bodyPr>
          <a:lstStyle>
            <a:lvl1pPr marL="0" indent="0" algn="r">
              <a:buNone/>
              <a:defRPr lang="en-ZA" dirty="0">
                <a:solidFill>
                  <a:schemeClr val="bg1"/>
                </a:solidFill>
              </a:defRPr>
            </a:lvl1pPr>
          </a:lstStyle>
          <a:p>
            <a:pPr marL="266700" lvl="0" indent="-266700" algn="ctr" rtl="0"/>
            <a:r>
              <a:rPr lang="pt-BR" dirty="0"/>
              <a:t>Clique para editar o estilo de subtítulo Mestre</a:t>
            </a:r>
            <a:endParaRPr lang="pt-BR" dirty="0"/>
          </a:p>
        </p:txBody>
      </p:sp>
      <p:sp>
        <p:nvSpPr>
          <p:cNvPr id="13" name="Retângulo 12"/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14" name="Retângulo 13"/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15" name="Retângulo 14"/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8" name="Retângulo 7"/>
          <p:cNvSpPr/>
          <p:nvPr userDrawn="1"/>
        </p:nvSpPr>
        <p:spPr>
          <a:xfrm>
            <a:off x="9780588" y="269861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 dirty="0"/>
              <a:t>Clique para editar o título da página</a:t>
            </a:r>
            <a:endParaRPr lang="pt-BR" dirty="0"/>
          </a:p>
        </p:txBody>
      </p:sp>
      <p:sp>
        <p:nvSpPr>
          <p:cNvPr id="7" name="Subtítulo 2"/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pt-BR" dirty="0"/>
              <a:t>Subtítulo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432000" y="1512000"/>
            <a:ext cx="5472000" cy="468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pt-BR"/>
              <a:t>Clique para editar os estilos de texto Mestres</a:t>
            </a:r>
            <a:endParaRPr lang="pt-BR"/>
          </a:p>
          <a:p>
            <a:pPr lvl="1" rtl="0"/>
            <a:r>
              <a:rPr lang="pt-BR"/>
              <a:t>Segundo nível</a:t>
            </a:r>
            <a:endParaRPr lang="pt-BR"/>
          </a:p>
          <a:p>
            <a:pPr lvl="2" rtl="0"/>
            <a:r>
              <a:rPr lang="pt-BR"/>
              <a:t>Terceiro nível</a:t>
            </a:r>
            <a:endParaRPr lang="pt-BR"/>
          </a:p>
          <a:p>
            <a:pPr lvl="3" rtl="0"/>
            <a:r>
              <a:rPr lang="pt-BR"/>
              <a:t>Quarto nível</a:t>
            </a:r>
            <a:endParaRPr lang="pt-BR"/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6" name="Espaço Reservado para Texto 4"/>
          <p:cNvSpPr>
            <a:spLocks noGrp="1"/>
          </p:cNvSpPr>
          <p:nvPr>
            <p:ph type="body" sz="quarter" idx="12" hasCustomPrompt="1"/>
          </p:nvPr>
        </p:nvSpPr>
        <p:spPr>
          <a:xfrm>
            <a:off x="6299887" y="1511250"/>
            <a:ext cx="5472113" cy="4680000"/>
          </a:xfrm>
        </p:spPr>
        <p:txBody>
          <a:bodyPr rtlCol="0"/>
          <a:lstStyle/>
          <a:p>
            <a:pPr lvl="0" rtl="0"/>
            <a:r>
              <a:rPr lang="pt-BR"/>
              <a:t>Clique para editar os estilos de texto Mestres</a:t>
            </a:r>
            <a:endParaRPr lang="pt-BR"/>
          </a:p>
          <a:p>
            <a:pPr lvl="1" rtl="0"/>
            <a:r>
              <a:rPr lang="pt-BR"/>
              <a:t>Segundo nível</a:t>
            </a:r>
            <a:endParaRPr lang="pt-BR"/>
          </a:p>
          <a:p>
            <a:pPr lvl="2" rtl="0"/>
            <a:r>
              <a:rPr lang="pt-BR"/>
              <a:t>Terceiro nível</a:t>
            </a:r>
            <a:endParaRPr lang="pt-BR"/>
          </a:p>
          <a:p>
            <a:pPr lvl="3" rtl="0"/>
            <a:r>
              <a:rPr lang="pt-BR"/>
              <a:t>Quarto nível</a:t>
            </a:r>
            <a:endParaRPr lang="pt-BR"/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pt-BR" dirty="0"/>
              <a:t>Adicionar um rodapé</a:t>
            </a:r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pt-BR" smtClean="0"/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 dirty="0"/>
              <a:t>Clique para editar o título da página</a:t>
            </a:r>
            <a:endParaRPr lang="pt-BR" dirty="0"/>
          </a:p>
        </p:txBody>
      </p:sp>
      <p:sp>
        <p:nvSpPr>
          <p:cNvPr id="9" name="Subtítulo 2"/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pt-BR" dirty="0"/>
              <a:t>Subtítulo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432000" y="1512000"/>
            <a:ext cx="3600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pt-BR"/>
              <a:t>Clique para editar os estilos de texto Mestres</a:t>
            </a:r>
            <a:endParaRPr lang="pt-BR"/>
          </a:p>
          <a:p>
            <a:pPr lvl="1" rtl="0"/>
            <a:r>
              <a:rPr lang="pt-BR"/>
              <a:t>Segundo nível</a:t>
            </a:r>
            <a:endParaRPr lang="pt-BR"/>
          </a:p>
          <a:p>
            <a:pPr lvl="2" rtl="0"/>
            <a:r>
              <a:rPr lang="pt-BR"/>
              <a:t>Terceiro nível</a:t>
            </a:r>
            <a:endParaRPr lang="pt-BR"/>
          </a:p>
          <a:p>
            <a:pPr lvl="3" rtl="0"/>
            <a:r>
              <a:rPr lang="pt-BR"/>
              <a:t>Quarto nível</a:t>
            </a:r>
            <a:endParaRPr lang="pt-BR"/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2" hasCustomPrompt="1"/>
          </p:nvPr>
        </p:nvSpPr>
        <p:spPr>
          <a:xfrm>
            <a:off x="4301550" y="1511476"/>
            <a:ext cx="3600450" cy="4679249"/>
          </a:xfrm>
        </p:spPr>
        <p:txBody>
          <a:bodyPr rtlCol="0"/>
          <a:lstStyle/>
          <a:p>
            <a:pPr lvl="0" rtl="0"/>
            <a:r>
              <a:rPr lang="pt-BR"/>
              <a:t>Clique para editar os estilos de texto Mestres</a:t>
            </a:r>
            <a:endParaRPr lang="pt-BR"/>
          </a:p>
          <a:p>
            <a:pPr lvl="1" rtl="0"/>
            <a:r>
              <a:rPr lang="pt-BR"/>
              <a:t>Segundo nível</a:t>
            </a:r>
            <a:endParaRPr lang="pt-BR"/>
          </a:p>
          <a:p>
            <a:pPr lvl="2" rtl="0"/>
            <a:r>
              <a:rPr lang="pt-BR"/>
              <a:t>Terceiro nível</a:t>
            </a:r>
            <a:endParaRPr lang="pt-BR"/>
          </a:p>
          <a:p>
            <a:pPr lvl="3" rtl="0"/>
            <a:r>
              <a:rPr lang="pt-BR"/>
              <a:t>Quarto nível</a:t>
            </a:r>
            <a:endParaRPr lang="pt-BR"/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11" name="Espaço Reservado para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8171550" y="1511475"/>
            <a:ext cx="3600450" cy="4679250"/>
          </a:xfrm>
        </p:spPr>
        <p:txBody>
          <a:bodyPr rtlCol="0"/>
          <a:lstStyle/>
          <a:p>
            <a:pPr lvl="0" rtl="0"/>
            <a:r>
              <a:rPr lang="pt-BR"/>
              <a:t>Clique para editar os estilos de texto Mestres</a:t>
            </a:r>
            <a:endParaRPr lang="pt-BR"/>
          </a:p>
          <a:p>
            <a:pPr lvl="1" rtl="0"/>
            <a:r>
              <a:rPr lang="pt-BR"/>
              <a:t>Segundo nível</a:t>
            </a:r>
            <a:endParaRPr lang="pt-BR"/>
          </a:p>
          <a:p>
            <a:pPr lvl="2" rtl="0"/>
            <a:r>
              <a:rPr lang="pt-BR"/>
              <a:t>Terceiro nível</a:t>
            </a:r>
            <a:endParaRPr lang="pt-BR"/>
          </a:p>
          <a:p>
            <a:pPr lvl="3" rtl="0"/>
            <a:r>
              <a:rPr lang="pt-BR"/>
              <a:t>Quarto nível</a:t>
            </a:r>
            <a:endParaRPr lang="pt-BR"/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pt-BR" dirty="0"/>
              <a:t>Adicionar um rodapé</a:t>
            </a:r>
            <a:endParaRPr lang="pt-BR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pt-BR" smtClean="0"/>
            </a:fld>
            <a:endParaRPr lang="pt-B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 dirty="0"/>
              <a:t>Clique para editar o título da página</a:t>
            </a:r>
            <a:endParaRPr lang="pt-BR" dirty="0"/>
          </a:p>
        </p:txBody>
      </p:sp>
      <p:sp>
        <p:nvSpPr>
          <p:cNvPr id="10" name="Subtítulo 2"/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pt-BR" dirty="0"/>
              <a:t>Subtítulo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432000" y="1512000"/>
            <a:ext cx="2160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pt-BR"/>
              <a:t>Clique para editar os estilos de texto Mestres</a:t>
            </a:r>
            <a:endParaRPr lang="pt-BR"/>
          </a:p>
          <a:p>
            <a:pPr lvl="1" rtl="0"/>
            <a:r>
              <a:rPr lang="pt-BR"/>
              <a:t>Segundo nível</a:t>
            </a:r>
            <a:endParaRPr lang="pt-BR"/>
          </a:p>
          <a:p>
            <a:pPr lvl="2" rtl="0"/>
            <a:r>
              <a:rPr lang="pt-BR"/>
              <a:t>Terceiro nível</a:t>
            </a:r>
            <a:endParaRPr lang="pt-BR"/>
          </a:p>
          <a:p>
            <a:pPr lvl="3" rtl="0"/>
            <a:r>
              <a:rPr lang="pt-BR"/>
              <a:t>Quarto nível</a:t>
            </a:r>
            <a:endParaRPr lang="pt-BR"/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2" hasCustomPrompt="1"/>
          </p:nvPr>
        </p:nvSpPr>
        <p:spPr>
          <a:xfrm>
            <a:off x="2726412" y="1512000"/>
            <a:ext cx="2160588" cy="4679250"/>
          </a:xfrm>
        </p:spPr>
        <p:txBody>
          <a:bodyPr rtlCol="0"/>
          <a:lstStyle/>
          <a:p>
            <a:pPr lvl="0" rtl="0"/>
            <a:r>
              <a:rPr lang="pt-BR"/>
              <a:t>Clique para editar os estilos de texto Mestres</a:t>
            </a:r>
            <a:endParaRPr lang="pt-BR"/>
          </a:p>
          <a:p>
            <a:pPr lvl="1" rtl="0"/>
            <a:r>
              <a:rPr lang="pt-BR"/>
              <a:t>Segundo nível</a:t>
            </a:r>
            <a:endParaRPr lang="pt-BR"/>
          </a:p>
          <a:p>
            <a:pPr lvl="2" rtl="0"/>
            <a:r>
              <a:rPr lang="pt-BR"/>
              <a:t>Terceiro nível</a:t>
            </a:r>
            <a:endParaRPr lang="pt-BR"/>
          </a:p>
          <a:p>
            <a:pPr lvl="3" rtl="0"/>
            <a:r>
              <a:rPr lang="pt-BR"/>
              <a:t>Quarto nível</a:t>
            </a:r>
            <a:endParaRPr lang="pt-BR"/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13" name="Espaço Reservado para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5021412" y="1512000"/>
            <a:ext cx="2160588" cy="4679250"/>
          </a:xfrm>
        </p:spPr>
        <p:txBody>
          <a:bodyPr rtlCol="0"/>
          <a:lstStyle/>
          <a:p>
            <a:pPr lvl="0" rtl="0"/>
            <a:r>
              <a:rPr lang="pt-BR"/>
              <a:t>Clique para editar os estilos de texto Mestres</a:t>
            </a:r>
            <a:endParaRPr lang="pt-BR"/>
          </a:p>
          <a:p>
            <a:pPr lvl="1" rtl="0"/>
            <a:r>
              <a:rPr lang="pt-BR"/>
              <a:t>Segundo nível</a:t>
            </a:r>
            <a:endParaRPr lang="pt-BR"/>
          </a:p>
          <a:p>
            <a:pPr lvl="2" rtl="0"/>
            <a:r>
              <a:rPr lang="pt-BR"/>
              <a:t>Terceiro nível</a:t>
            </a:r>
            <a:endParaRPr lang="pt-BR"/>
          </a:p>
          <a:p>
            <a:pPr lvl="3" rtl="0"/>
            <a:r>
              <a:rPr lang="pt-BR"/>
              <a:t>Quarto nível</a:t>
            </a:r>
            <a:endParaRPr lang="pt-BR"/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15" name="Espaço Reservado para Texto 6"/>
          <p:cNvSpPr>
            <a:spLocks noGrp="1"/>
          </p:cNvSpPr>
          <p:nvPr>
            <p:ph type="body" sz="quarter" idx="14" hasCustomPrompt="1"/>
          </p:nvPr>
        </p:nvSpPr>
        <p:spPr>
          <a:xfrm>
            <a:off x="7316412" y="1507535"/>
            <a:ext cx="2160588" cy="4679250"/>
          </a:xfrm>
        </p:spPr>
        <p:txBody>
          <a:bodyPr rtlCol="0"/>
          <a:lstStyle/>
          <a:p>
            <a:pPr lvl="0" rtl="0"/>
            <a:r>
              <a:rPr lang="pt-BR"/>
              <a:t>Clique para editar os estilos de texto Mestres</a:t>
            </a:r>
            <a:endParaRPr lang="pt-BR"/>
          </a:p>
          <a:p>
            <a:pPr lvl="1" rtl="0"/>
            <a:r>
              <a:rPr lang="pt-BR"/>
              <a:t>Segundo nível</a:t>
            </a:r>
            <a:endParaRPr lang="pt-BR"/>
          </a:p>
          <a:p>
            <a:pPr lvl="2" rtl="0"/>
            <a:r>
              <a:rPr lang="pt-BR"/>
              <a:t>Terceiro nível</a:t>
            </a:r>
            <a:endParaRPr lang="pt-BR"/>
          </a:p>
          <a:p>
            <a:pPr lvl="3" rtl="0"/>
            <a:r>
              <a:rPr lang="pt-BR"/>
              <a:t>Quarto nível</a:t>
            </a:r>
            <a:endParaRPr lang="pt-BR"/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17" name="Espaço Reservado para Texto 7"/>
          <p:cNvSpPr>
            <a:spLocks noGrp="1"/>
          </p:cNvSpPr>
          <p:nvPr>
            <p:ph type="body" sz="quarter" idx="15" hasCustomPrompt="1"/>
          </p:nvPr>
        </p:nvSpPr>
        <p:spPr>
          <a:xfrm>
            <a:off x="9611412" y="1507535"/>
            <a:ext cx="2160588" cy="4683715"/>
          </a:xfrm>
        </p:spPr>
        <p:txBody>
          <a:bodyPr rtlCol="0"/>
          <a:lstStyle/>
          <a:p>
            <a:pPr lvl="0" rtl="0"/>
            <a:r>
              <a:rPr lang="pt-BR"/>
              <a:t>Clique para editar os estilos de texto Mestres</a:t>
            </a:r>
            <a:endParaRPr lang="pt-BR"/>
          </a:p>
          <a:p>
            <a:pPr lvl="1" rtl="0"/>
            <a:r>
              <a:rPr lang="pt-BR"/>
              <a:t>Segundo nível</a:t>
            </a:r>
            <a:endParaRPr lang="pt-BR"/>
          </a:p>
          <a:p>
            <a:pPr lvl="2" rtl="0"/>
            <a:r>
              <a:rPr lang="pt-BR"/>
              <a:t>Terceiro nível</a:t>
            </a:r>
            <a:endParaRPr lang="pt-BR"/>
          </a:p>
          <a:p>
            <a:pPr lvl="3" rtl="0"/>
            <a:r>
              <a:rPr lang="pt-BR"/>
              <a:t>Quarto nível</a:t>
            </a:r>
            <a:endParaRPr lang="pt-BR"/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pt-BR" dirty="0"/>
              <a:t>Adicionar um rodapé</a:t>
            </a:r>
            <a:endParaRPr lang="pt-BR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pt-BR" smtClean="0"/>
            </a:fld>
            <a:endParaRPr lang="pt-BR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 dirty="0"/>
              <a:t>Clique para editar o título da página</a:t>
            </a:r>
            <a:endParaRPr lang="pt-BR" dirty="0"/>
          </a:p>
        </p:txBody>
      </p:sp>
      <p:sp>
        <p:nvSpPr>
          <p:cNvPr id="5" name="Subtítulo 2"/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pt-BR" dirty="0"/>
              <a:t>Subtítulo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pt-BR" dirty="0"/>
              <a:t>Adicionar um rodapé</a:t>
            </a:r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pt-BR" smtClean="0"/>
            </a:fld>
            <a:endParaRPr lang="pt-BR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pt-BR" dirty="0"/>
              <a:t>Adicionar um rodapé</a:t>
            </a:r>
            <a:endParaRPr lang="pt-BR" dirty="0"/>
          </a:p>
        </p:txBody>
      </p:sp>
      <p:sp>
        <p:nvSpPr>
          <p:cNvPr id="3" name="Espaço Reservado para o Número do Slide 2"/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pt-BR" smtClean="0"/>
            </a:fld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dirty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ivisor 1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spaço Reservado para Imagem 40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588" cy="6371351"/>
          </a:xfrm>
          <a:solidFill>
            <a:schemeClr val="bg1">
              <a:lumMod val="8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pt-BR" dirty="0"/>
              <a:t>Insira ou Arraste e Solte </a:t>
            </a:r>
            <a:br>
              <a:rPr lang="pt-BR" dirty="0"/>
            </a:br>
            <a:r>
              <a:rPr lang="pt-BR" dirty="0"/>
              <a:t>sua Foto Aqui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235700" y="2204792"/>
            <a:ext cx="5956300" cy="1944000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 rtl="0"/>
            <a:r>
              <a:rPr lang="pt-BR" dirty="0"/>
              <a:t>Clique para editar o divisor de seção</a:t>
            </a:r>
            <a:endParaRPr lang="pt-BR" dirty="0"/>
          </a:p>
        </p:txBody>
      </p:sp>
      <p:sp>
        <p:nvSpPr>
          <p:cNvPr id="7" name="Subtítulo 2"/>
          <p:cNvSpPr>
            <a:spLocks noGrp="1"/>
          </p:cNvSpPr>
          <p:nvPr>
            <p:ph type="body" sz="quarter" idx="13" hasCustomPrompt="1"/>
          </p:nvPr>
        </p:nvSpPr>
        <p:spPr>
          <a:xfrm>
            <a:off x="6235700" y="4148860"/>
            <a:ext cx="5956300" cy="1100565"/>
          </a:xfrm>
          <a:solidFill>
            <a:schemeClr val="tx1">
              <a:alpha val="80000"/>
            </a:schemeClr>
          </a:solidFill>
        </p:spPr>
        <p:txBody>
          <a:bodyPr lIns="180000" tIns="180000" rIns="252000" bIns="180000" rtlCol="0"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266700" indent="0" algn="r">
              <a:buNone/>
              <a:defRPr sz="1800">
                <a:solidFill>
                  <a:schemeClr val="bg1"/>
                </a:solidFill>
              </a:defRPr>
            </a:lvl2pPr>
            <a:lvl3pPr marL="542925" indent="0" algn="r">
              <a:buNone/>
              <a:defRPr sz="1800">
                <a:solidFill>
                  <a:schemeClr val="bg1"/>
                </a:solidFill>
              </a:defRPr>
            </a:lvl3pPr>
            <a:lvl4pPr marL="809625" indent="0" algn="r">
              <a:buNone/>
              <a:defRPr sz="1800">
                <a:solidFill>
                  <a:schemeClr val="bg1"/>
                </a:solidFill>
              </a:defRPr>
            </a:lvl4pPr>
            <a:lvl5pPr marL="1076325" indent="0" algn="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pt-BR" dirty="0"/>
              <a:t>Clique para editar o estilo de subtítulo Mestre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dirty="0"/>
              <a:t>Adicionar um rodapé</a:t>
            </a:r>
            <a:endParaRPr lang="pt-BR" dirty="0"/>
          </a:p>
        </p:txBody>
      </p:sp>
      <p:sp>
        <p:nvSpPr>
          <p:cNvPr id="8" name="Retângulo 7"/>
          <p:cNvSpPr/>
          <p:nvPr userDrawn="1"/>
        </p:nvSpPr>
        <p:spPr>
          <a:xfrm>
            <a:off x="9780588" y="524778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13" name="Retângulo 12"/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14" name="Retângulo 13"/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15" name="Retângulo 14"/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pt-BR" smtClean="0"/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ivisor 2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spaço Reservado para Imagem 40"/>
          <p:cNvSpPr>
            <a:spLocks noGrp="1"/>
          </p:cNvSpPr>
          <p:nvPr>
            <p:ph type="pic" sz="quarter" idx="10" hasCustomPrompt="1"/>
          </p:nvPr>
        </p:nvSpPr>
        <p:spPr>
          <a:xfrm>
            <a:off x="2411412" y="0"/>
            <a:ext cx="9780588" cy="6371351"/>
          </a:xfrm>
          <a:solidFill>
            <a:schemeClr val="bg1">
              <a:lumMod val="8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pt-BR" dirty="0"/>
              <a:t>Insira ou Arraste e Solte </a:t>
            </a:r>
            <a:br>
              <a:rPr lang="pt-BR" dirty="0"/>
            </a:br>
            <a:r>
              <a:rPr lang="pt-BR" dirty="0"/>
              <a:t>sua Foto Aqui</a:t>
            </a:r>
            <a:endParaRPr lang="pt-BR" dirty="0"/>
          </a:p>
        </p:txBody>
      </p:sp>
      <p:sp>
        <p:nvSpPr>
          <p:cNvPr id="3" name="Título 1"/>
          <p:cNvSpPr>
            <a:spLocks noGrp="1"/>
          </p:cNvSpPr>
          <p:nvPr>
            <p:ph type="title" hasCustomPrompt="1"/>
          </p:nvPr>
        </p:nvSpPr>
        <p:spPr>
          <a:xfrm>
            <a:off x="-1700" y="2156226"/>
            <a:ext cx="5958000" cy="1958400"/>
          </a:xfrm>
          <a:solidFill>
            <a:schemeClr val="bg1"/>
          </a:solidFill>
        </p:spPr>
        <p:txBody>
          <a:bodyPr lIns="252000" tIns="180000" rIns="180000" bIns="180000" rtlCol="0"/>
          <a:lstStyle>
            <a:lvl1pPr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pt-BR" dirty="0"/>
              <a:t>Clique para editar o divisor de seção</a:t>
            </a:r>
            <a:endParaRPr lang="pt-BR" dirty="0"/>
          </a:p>
        </p:txBody>
      </p:sp>
      <p:sp>
        <p:nvSpPr>
          <p:cNvPr id="7" name="Subtítulo 2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10760"/>
            <a:ext cx="5956300" cy="1100565"/>
          </a:xfrm>
          <a:solidFill>
            <a:schemeClr val="tx1">
              <a:alpha val="80000"/>
            </a:schemeClr>
          </a:solidFill>
        </p:spPr>
        <p:txBody>
          <a:bodyPr lIns="252000" tIns="180000" rIns="180000" bIns="180000" rtlCol="0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266700" indent="0" algn="r">
              <a:buNone/>
              <a:defRPr sz="1800">
                <a:solidFill>
                  <a:schemeClr val="bg1"/>
                </a:solidFill>
              </a:defRPr>
            </a:lvl2pPr>
            <a:lvl3pPr marL="542925" indent="0" algn="r">
              <a:buNone/>
              <a:defRPr sz="1800">
                <a:solidFill>
                  <a:schemeClr val="bg1"/>
                </a:solidFill>
              </a:defRPr>
            </a:lvl3pPr>
            <a:lvl4pPr marL="809625" indent="0" algn="r">
              <a:buNone/>
              <a:defRPr sz="1800">
                <a:solidFill>
                  <a:schemeClr val="bg1"/>
                </a:solidFill>
              </a:defRPr>
            </a:lvl4pPr>
            <a:lvl5pPr marL="1076325" indent="0" algn="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pt-BR" dirty="0"/>
              <a:t>Clique para editar o estilo de subtítulo Mestre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dirty="0"/>
              <a:t>Adicionar um rodapé</a:t>
            </a:r>
            <a:endParaRPr lang="pt-BR" dirty="0"/>
          </a:p>
        </p:txBody>
      </p:sp>
      <p:sp>
        <p:nvSpPr>
          <p:cNvPr id="8" name="Retângulo 7"/>
          <p:cNvSpPr/>
          <p:nvPr userDrawn="1"/>
        </p:nvSpPr>
        <p:spPr>
          <a:xfrm>
            <a:off x="0" y="5209682"/>
            <a:ext cx="2411412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pt-BR" dirty="0"/>
          </a:p>
        </p:txBody>
      </p:sp>
      <p:sp>
        <p:nvSpPr>
          <p:cNvPr id="13" name="Retângulo 12"/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14" name="Retângulo 13"/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15" name="Retângulo 14"/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pt-BR" smtClean="0"/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de Imagem de Text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Imagem 6"/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-1"/>
            <a:ext cx="6096000" cy="6371351"/>
          </a:xfrm>
          <a:solidFill>
            <a:schemeClr val="bg1">
              <a:lumMod val="95000"/>
            </a:schemeClr>
          </a:solidFill>
        </p:spPr>
        <p:txBody>
          <a:bodyPr tIns="1584000" rtlCol="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pt-BR" dirty="0"/>
              <a:t>Insira ou Arraste e Solte sua foto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111800" y="3802899"/>
            <a:ext cx="4648200" cy="985000"/>
          </a:xfrm>
          <a:solidFill>
            <a:schemeClr val="bg1"/>
          </a:solidFill>
        </p:spPr>
        <p:txBody>
          <a:bodyPr lIns="180000" tIns="180000" rIns="180000" bIns="180000" rtlCol="0"/>
          <a:lstStyle>
            <a:lvl1pPr algn="r">
              <a:defRPr sz="4200" b="1" spc="-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 dirty="0"/>
              <a:t>Editar título da página</a:t>
            </a:r>
            <a:endParaRPr lang="pt-BR" dirty="0"/>
          </a:p>
        </p:txBody>
      </p:sp>
      <p:sp>
        <p:nvSpPr>
          <p:cNvPr id="10" name="Subtítulo 2"/>
          <p:cNvSpPr>
            <a:spLocks noGrp="1"/>
          </p:cNvSpPr>
          <p:nvPr>
            <p:ph type="body" sz="quarter" idx="32" hasCustomPrompt="1"/>
          </p:nvPr>
        </p:nvSpPr>
        <p:spPr>
          <a:xfrm>
            <a:off x="7111800" y="4787900"/>
            <a:ext cx="4648200" cy="1162800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pt-BR" dirty="0"/>
              <a:t>Subtítulo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432000" y="2668686"/>
            <a:ext cx="5472000" cy="2999426"/>
          </a:xfrm>
        </p:spPr>
        <p:txBody>
          <a:bodyPr rtlCol="0"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pt-BR"/>
              <a:t>Clique para editar os estilos de texto Mestres</a:t>
            </a:r>
            <a:endParaRPr lang="pt-BR"/>
          </a:p>
          <a:p>
            <a:pPr lvl="1" rtl="0"/>
            <a:r>
              <a:rPr lang="pt-BR"/>
              <a:t>Segundo nível</a:t>
            </a:r>
            <a:endParaRPr lang="pt-BR"/>
          </a:p>
          <a:p>
            <a:pPr lvl="2" rtl="0"/>
            <a:r>
              <a:rPr lang="pt-BR"/>
              <a:t>Terceiro nível</a:t>
            </a:r>
            <a:endParaRPr lang="pt-BR"/>
          </a:p>
          <a:p>
            <a:pPr lvl="3" rtl="0"/>
            <a:r>
              <a:rPr lang="pt-BR"/>
              <a:t>Quarto nível</a:t>
            </a:r>
            <a:endParaRPr lang="pt-BR"/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pt-BR" dirty="0"/>
              <a:t>Adicionar um rodapé</a:t>
            </a:r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pt-BR" smtClean="0"/>
            </a:fld>
            <a:endParaRPr lang="pt-BR" dirty="0"/>
          </a:p>
        </p:txBody>
      </p:sp>
      <p:sp>
        <p:nvSpPr>
          <p:cNvPr id="8" name="Retângulo 7"/>
          <p:cNvSpPr/>
          <p:nvPr userDrawn="1"/>
        </p:nvSpPr>
        <p:spPr>
          <a:xfrm>
            <a:off x="9348588" y="3700775"/>
            <a:ext cx="2411412" cy="1148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de Imagem de Tex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Imagem 6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-1"/>
            <a:ext cx="6096000" cy="6371351"/>
          </a:xfrm>
          <a:solidFill>
            <a:schemeClr val="bg1">
              <a:lumMod val="95000"/>
            </a:schemeClr>
          </a:solidFill>
        </p:spPr>
        <p:txBody>
          <a:bodyPr tIns="1584000" rtlCol="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pt-BR" dirty="0"/>
              <a:t>Insira ou Arraste e Solte sua foto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118100" y="1869795"/>
            <a:ext cx="6641900" cy="1124345"/>
          </a:xfrm>
          <a:solidFill>
            <a:schemeClr val="bg1">
              <a:lumMod val="95000"/>
            </a:schemeClr>
          </a:solidFill>
        </p:spPr>
        <p:txBody>
          <a:bodyPr lIns="180000" tIns="180000" rIns="180000" bIns="180000" rtlCol="0"/>
          <a:lstStyle>
            <a:lvl1pPr algn="l">
              <a:defRPr sz="3900" b="1" spc="-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 dirty="0"/>
              <a:t>Clique para editar o título da página</a:t>
            </a:r>
            <a:endParaRPr lang="pt-BR" dirty="0"/>
          </a:p>
        </p:txBody>
      </p:sp>
      <p:sp>
        <p:nvSpPr>
          <p:cNvPr id="10" name="Subtítulo 2"/>
          <p:cNvSpPr>
            <a:spLocks noGrp="1"/>
          </p:cNvSpPr>
          <p:nvPr>
            <p:ph type="body" sz="quarter" idx="32" hasCustomPrompt="1"/>
          </p:nvPr>
        </p:nvSpPr>
        <p:spPr>
          <a:xfrm>
            <a:off x="5118334" y="2994141"/>
            <a:ext cx="6641626" cy="590155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 rtlCol="0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pt-BR" dirty="0"/>
              <a:t>Subtítulo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6288000" y="3763648"/>
            <a:ext cx="5472000" cy="2428351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pt-BR"/>
              <a:t>Clique para editar os estilos de texto Mestres</a:t>
            </a:r>
            <a:endParaRPr lang="pt-BR"/>
          </a:p>
          <a:p>
            <a:pPr lvl="1" rtl="0"/>
            <a:r>
              <a:rPr lang="pt-BR"/>
              <a:t>Segundo nível</a:t>
            </a:r>
            <a:endParaRPr lang="pt-BR"/>
          </a:p>
          <a:p>
            <a:pPr lvl="2" rtl="0"/>
            <a:r>
              <a:rPr lang="pt-BR"/>
              <a:t>Terceiro nível</a:t>
            </a:r>
            <a:endParaRPr lang="pt-BR"/>
          </a:p>
          <a:p>
            <a:pPr lvl="3" rtl="0"/>
            <a:r>
              <a:rPr lang="pt-BR"/>
              <a:t>Quarto nível</a:t>
            </a:r>
            <a:endParaRPr lang="pt-BR"/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pt-BR" dirty="0"/>
              <a:t>Adicionar um rodapé</a:t>
            </a:r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pt-BR" smtClean="0"/>
            </a:fld>
            <a:endParaRPr lang="pt-BR" dirty="0"/>
          </a:p>
        </p:txBody>
      </p:sp>
      <p:sp>
        <p:nvSpPr>
          <p:cNvPr id="8" name="Retângulo 7"/>
          <p:cNvSpPr/>
          <p:nvPr userDrawn="1"/>
        </p:nvSpPr>
        <p:spPr>
          <a:xfrm>
            <a:off x="9775824" y="1762069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 dirty="0"/>
              <a:t>Clique para editar o título da página</a:t>
            </a:r>
            <a:endParaRPr lang="pt-BR" dirty="0"/>
          </a:p>
        </p:txBody>
      </p:sp>
      <p:sp>
        <p:nvSpPr>
          <p:cNvPr id="9" name="Subtítulo 2"/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pt-BR" dirty="0"/>
              <a:t>Subtítulo</a:t>
            </a:r>
            <a:endParaRPr lang="pt-BR" dirty="0"/>
          </a:p>
        </p:txBody>
      </p:sp>
      <p:sp>
        <p:nvSpPr>
          <p:cNvPr id="3" name="Espaço Reservado para Comparação à Esquerda 1"/>
          <p:cNvSpPr>
            <a:spLocks noGrp="1"/>
          </p:cNvSpPr>
          <p:nvPr>
            <p:ph type="body" idx="1" hasCustomPrompt="1"/>
          </p:nvPr>
        </p:nvSpPr>
        <p:spPr>
          <a:xfrm>
            <a:off x="432000" y="1515834"/>
            <a:ext cx="5472000" cy="360000"/>
          </a:xfrm>
        </p:spPr>
        <p:txBody>
          <a:bodyPr rtlCol="0" anchor="t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/>
              <a:t>Clique para editar os estilos de texto Mestres</a:t>
            </a:r>
            <a:endParaRPr lang="pt-BR"/>
          </a:p>
        </p:txBody>
      </p:sp>
      <p:sp>
        <p:nvSpPr>
          <p:cNvPr id="4" name="Espaço Reservado para Conteúdo 2"/>
          <p:cNvSpPr>
            <a:spLocks noGrp="1"/>
          </p:cNvSpPr>
          <p:nvPr>
            <p:ph sz="half" idx="2" hasCustomPrompt="1"/>
          </p:nvPr>
        </p:nvSpPr>
        <p:spPr>
          <a:xfrm>
            <a:off x="432000" y="2023668"/>
            <a:ext cx="5472000" cy="4168332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pt-BR"/>
              <a:t>Clique para editar os estilos de texto Mestres</a:t>
            </a:r>
            <a:endParaRPr lang="pt-BR"/>
          </a:p>
          <a:p>
            <a:pPr lvl="1" rtl="0"/>
            <a:r>
              <a:rPr lang="pt-BR"/>
              <a:t>Segundo nível</a:t>
            </a:r>
            <a:endParaRPr lang="pt-BR"/>
          </a:p>
          <a:p>
            <a:pPr lvl="2" rtl="0"/>
            <a:r>
              <a:rPr lang="pt-BR"/>
              <a:t>Terceiro nível</a:t>
            </a:r>
            <a:endParaRPr lang="pt-BR"/>
          </a:p>
          <a:p>
            <a:pPr lvl="3" rtl="0"/>
            <a:r>
              <a:rPr lang="pt-BR"/>
              <a:t>Quarto nível</a:t>
            </a:r>
            <a:endParaRPr lang="pt-BR"/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12" name="Espaço Reservado para Comparação à Esquerda 2"/>
          <p:cNvSpPr>
            <a:spLocks noGrp="1"/>
          </p:cNvSpPr>
          <p:nvPr>
            <p:ph type="body" sz="quarter" idx="13" hasCustomPrompt="1"/>
          </p:nvPr>
        </p:nvSpPr>
        <p:spPr>
          <a:xfrm>
            <a:off x="6300000" y="1516359"/>
            <a:ext cx="5472000" cy="358775"/>
          </a:xfrm>
        </p:spPr>
        <p:txBody>
          <a:bodyPr rtlCol="0"/>
          <a:lstStyle>
            <a:lvl1pPr marL="0" indent="0">
              <a:buNone/>
              <a:defRPr sz="2400" b="1"/>
            </a:lvl1pPr>
          </a:lstStyle>
          <a:p>
            <a:pPr lvl="0" rtl="0"/>
            <a:r>
              <a:rPr lang="pt-BR"/>
              <a:t>Clique para editar os estilos de texto Mestres</a:t>
            </a:r>
            <a:endParaRPr lang="pt-BR"/>
          </a:p>
        </p:txBody>
      </p:sp>
      <p:sp>
        <p:nvSpPr>
          <p:cNvPr id="8" name="Espaço reservado para texto 4"/>
          <p:cNvSpPr>
            <a:spLocks noGrp="1"/>
          </p:cNvSpPr>
          <p:nvPr>
            <p:ph type="body" sz="quarter" idx="12" hasCustomPrompt="1"/>
          </p:nvPr>
        </p:nvSpPr>
        <p:spPr>
          <a:xfrm>
            <a:off x="6299887" y="2020359"/>
            <a:ext cx="5472113" cy="4170891"/>
          </a:xfrm>
        </p:spPr>
        <p:txBody>
          <a:bodyPr rtlCol="0"/>
          <a:lstStyle/>
          <a:p>
            <a:pPr lvl="0" rtl="0"/>
            <a:r>
              <a:rPr lang="pt-BR"/>
              <a:t>Clique para editar os estilos de texto Mestres</a:t>
            </a:r>
            <a:endParaRPr lang="pt-BR"/>
          </a:p>
          <a:p>
            <a:pPr lvl="1" rtl="0"/>
            <a:r>
              <a:rPr lang="pt-BR"/>
              <a:t>Segundo nível</a:t>
            </a:r>
            <a:endParaRPr lang="pt-BR"/>
          </a:p>
          <a:p>
            <a:pPr lvl="2" rtl="0"/>
            <a:r>
              <a:rPr lang="pt-BR"/>
              <a:t>Terceiro nível</a:t>
            </a:r>
            <a:endParaRPr lang="pt-BR"/>
          </a:p>
          <a:p>
            <a:pPr lvl="3" rtl="0"/>
            <a:r>
              <a:rPr lang="pt-BR"/>
              <a:t>Quarto nível</a:t>
            </a:r>
            <a:endParaRPr lang="pt-BR"/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pt-BR" dirty="0"/>
              <a:t>Adicionar um rodapé</a:t>
            </a:r>
            <a:endParaRPr lang="pt-BR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pt-BR" smtClean="0"/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Imagem 6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1"/>
            <a:ext cx="12192000" cy="6371350"/>
          </a:xfrm>
          <a:solidFill>
            <a:schemeClr val="bg1">
              <a:lumMod val="8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pt-BR" dirty="0"/>
              <a:t>Insira ou Arraste e Solte sua foto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6096000" y="5359400"/>
            <a:ext cx="5664000" cy="565899"/>
          </a:xfrm>
          <a:solidFill>
            <a:schemeClr val="tx1"/>
          </a:solidFill>
        </p:spPr>
        <p:txBody>
          <a:bodyPr lIns="180000" tIns="180000" rIns="180000" bIns="180000" rtlCol="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pt-BR" dirty="0"/>
              <a:t>Insira sua legenda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pt-BR" dirty="0"/>
              <a:t>Adicionar um rodapé</a:t>
            </a:r>
            <a:endParaRPr lang="pt-BR" dirty="0"/>
          </a:p>
        </p:txBody>
      </p:sp>
      <p:sp>
        <p:nvSpPr>
          <p:cNvPr id="2" name="Espaço Reservado para o Número do Slide 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pt-BR" smtClean="0"/>
            </a:fld>
            <a:endParaRPr lang="pt-BR" dirty="0"/>
          </a:p>
        </p:txBody>
      </p:sp>
      <p:sp>
        <p:nvSpPr>
          <p:cNvPr id="5" name="Título 4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dirty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igado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spaço Reservado para Imagem 40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102" cy="6804025"/>
          </a:xfrm>
          <a:solidFill>
            <a:schemeClr val="bg1">
              <a:lumMod val="85000"/>
            </a:schemeClr>
          </a:solidFill>
        </p:spPr>
        <p:txBody>
          <a:bodyPr tIns="0"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pt-BR" dirty="0"/>
              <a:t>Insira ou Arraste e Solte sua Foto Aqui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8458200" y="2798354"/>
            <a:ext cx="3733800" cy="1013684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 rtl="0"/>
            <a:r>
              <a:rPr lang="pt-BR" dirty="0"/>
              <a:t>Obrigado</a:t>
            </a:r>
            <a:endParaRPr lang="pt-BR" dirty="0"/>
          </a:p>
        </p:txBody>
      </p:sp>
      <p:sp>
        <p:nvSpPr>
          <p:cNvPr id="9" name="Espaço Reservado para Texto 5"/>
          <p:cNvSpPr>
            <a:spLocks noGrp="1"/>
          </p:cNvSpPr>
          <p:nvPr>
            <p:ph type="body" sz="quarter" idx="15" hasCustomPrompt="1"/>
          </p:nvPr>
        </p:nvSpPr>
        <p:spPr>
          <a:xfrm>
            <a:off x="8458200" y="3957705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rtlCol="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pt-BR" dirty="0"/>
              <a:t>Nome completo</a:t>
            </a:r>
            <a:endParaRPr lang="pt-BR" dirty="0"/>
          </a:p>
        </p:txBody>
      </p:sp>
      <p:sp>
        <p:nvSpPr>
          <p:cNvPr id="10" name="Espaço Reservado para Texto 6"/>
          <p:cNvSpPr>
            <a:spLocks noGrp="1"/>
          </p:cNvSpPr>
          <p:nvPr>
            <p:ph type="body" sz="quarter" idx="16" hasCustomPrompt="1"/>
          </p:nvPr>
        </p:nvSpPr>
        <p:spPr>
          <a:xfrm>
            <a:off x="8458200" y="4306722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rtlCol="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pt-BR" dirty="0"/>
              <a:t>Número do telefone</a:t>
            </a:r>
            <a:endParaRPr lang="pt-BR" dirty="0"/>
          </a:p>
        </p:txBody>
      </p:sp>
      <p:sp>
        <p:nvSpPr>
          <p:cNvPr id="11" name="Espaço Reservado para Texto 7"/>
          <p:cNvSpPr>
            <a:spLocks noGrp="1"/>
          </p:cNvSpPr>
          <p:nvPr>
            <p:ph type="body" sz="quarter" idx="17" hasCustomPrompt="1"/>
          </p:nvPr>
        </p:nvSpPr>
        <p:spPr>
          <a:xfrm>
            <a:off x="8458200" y="4655739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rtlCol="0" anchor="ctr"/>
          <a:lstStyle>
            <a:lvl1pPr marL="0" indent="0" algn="r">
              <a:lnSpc>
                <a:spcPct val="70000"/>
              </a:lnSpc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pt-BR" dirty="0"/>
              <a:t>Contato por </a:t>
            </a:r>
            <a:r>
              <a:rPr lang="pt-BR" dirty="0" err="1"/>
              <a:t>Email</a:t>
            </a:r>
            <a:r>
              <a:rPr lang="pt-BR" dirty="0"/>
              <a:t> ou Mídia Social</a:t>
            </a:r>
            <a:endParaRPr lang="pt-BR" dirty="0"/>
          </a:p>
        </p:txBody>
      </p:sp>
      <p:sp>
        <p:nvSpPr>
          <p:cNvPr id="12" name="Espaço Reservado para Texto 8"/>
          <p:cNvSpPr>
            <a:spLocks noGrp="1"/>
          </p:cNvSpPr>
          <p:nvPr>
            <p:ph type="body" sz="quarter" idx="18" hasCustomPrompt="1"/>
          </p:nvPr>
        </p:nvSpPr>
        <p:spPr>
          <a:xfrm>
            <a:off x="8458200" y="5004756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rtlCol="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pt-BR" dirty="0"/>
              <a:t>Site da empresa</a:t>
            </a:r>
            <a:endParaRPr lang="pt-BR" dirty="0"/>
          </a:p>
        </p:txBody>
      </p:sp>
      <p:sp>
        <p:nvSpPr>
          <p:cNvPr id="15" name="Retângulo 14"/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14" name="Retângulo 13"/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13" name="Retângulo 12"/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8" name="Retângulo 7"/>
          <p:cNvSpPr/>
          <p:nvPr userDrawn="1"/>
        </p:nvSpPr>
        <p:spPr>
          <a:xfrm>
            <a:off x="8458200" y="2685912"/>
            <a:ext cx="3733800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20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pt-BR" smtClean="0"/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 dirty="0"/>
              <a:t>Clique para editar o título da página</a:t>
            </a:r>
            <a:endParaRPr lang="pt-BR" dirty="0"/>
          </a:p>
        </p:txBody>
      </p:sp>
      <p:sp>
        <p:nvSpPr>
          <p:cNvPr id="7" name="Subtítulo 2"/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pt-BR" dirty="0"/>
              <a:t>Subtítulo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pt-BR"/>
              <a:t>Clique para editar os estilos de texto Mestres</a:t>
            </a:r>
            <a:endParaRPr lang="pt-BR"/>
          </a:p>
          <a:p>
            <a:pPr lvl="1" rtl="0"/>
            <a:r>
              <a:rPr lang="pt-BR"/>
              <a:t>Segundo nível</a:t>
            </a:r>
            <a:endParaRPr lang="pt-BR"/>
          </a:p>
          <a:p>
            <a:pPr lvl="2" rtl="0"/>
            <a:r>
              <a:rPr lang="pt-BR"/>
              <a:t>Terceiro nível</a:t>
            </a:r>
            <a:endParaRPr lang="pt-BR"/>
          </a:p>
          <a:p>
            <a:pPr lvl="3" rtl="0"/>
            <a:r>
              <a:rPr lang="pt-BR"/>
              <a:t>Quarto nível</a:t>
            </a:r>
            <a:endParaRPr lang="pt-BR"/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pt-BR" dirty="0"/>
              <a:t>Adicionar um rodapé</a:t>
            </a:r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pt-BR" smtClean="0"/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9780101" y="6371351"/>
            <a:ext cx="1979897" cy="4319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28" name="Retângulo 27"/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31" name="Forma livre: Forma 30"/>
          <p:cNvSpPr/>
          <p:nvPr userDrawn="1"/>
        </p:nvSpPr>
        <p:spPr>
          <a:xfrm>
            <a:off x="0" y="6371351"/>
            <a:ext cx="9780102" cy="432000"/>
          </a:xfrm>
          <a:custGeom>
            <a:avLst/>
            <a:gdLst>
              <a:gd name="connsiteX0" fmla="*/ 0 w 9780102"/>
              <a:gd name="connsiteY0" fmla="*/ 0 h 432000"/>
              <a:gd name="connsiteX1" fmla="*/ 9780102 w 9780102"/>
              <a:gd name="connsiteY1" fmla="*/ 0 h 432000"/>
              <a:gd name="connsiteX2" fmla="*/ 9780102 w 9780102"/>
              <a:gd name="connsiteY2" fmla="*/ 432000 h 432000"/>
              <a:gd name="connsiteX3" fmla="*/ 0 w 9780102"/>
              <a:gd name="connsiteY3" fmla="*/ 432000 h 43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80102" h="432000">
                <a:moveTo>
                  <a:pt x="0" y="0"/>
                </a:moveTo>
                <a:lnTo>
                  <a:pt x="9780102" y="0"/>
                </a:lnTo>
                <a:lnTo>
                  <a:pt x="9780102" y="432000"/>
                </a:lnTo>
                <a:lnTo>
                  <a:pt x="0" y="432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11328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rtl="0"/>
            <a:r>
              <a:rPr lang="pt-BR" dirty="0"/>
              <a:t>Clique para editar o título da página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11328000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pt-BR" dirty="0"/>
              <a:t>Editar estilos de texto Mestre</a:t>
            </a:r>
            <a:endParaRPr lang="pt-BR" dirty="0"/>
          </a:p>
          <a:p>
            <a:pPr lvl="1" rtl="0"/>
            <a:r>
              <a:rPr lang="pt-BR" dirty="0"/>
              <a:t>Segundo nível</a:t>
            </a:r>
            <a:endParaRPr lang="pt-BR" dirty="0"/>
          </a:p>
          <a:p>
            <a:pPr lvl="2" rtl="0"/>
            <a:r>
              <a:rPr lang="pt-BR" dirty="0"/>
              <a:t>Terceiro nível</a:t>
            </a:r>
            <a:endParaRPr lang="pt-BR" dirty="0"/>
          </a:p>
          <a:p>
            <a:pPr lvl="3" rtl="0"/>
            <a:r>
              <a:rPr lang="pt-BR" dirty="0"/>
              <a:t>Quarto nível</a:t>
            </a:r>
            <a:endParaRPr lang="pt-BR" dirty="0"/>
          </a:p>
          <a:p>
            <a:pPr lvl="4" rtl="0"/>
            <a:r>
              <a:rPr lang="pt-BR" dirty="0"/>
              <a:t>Quinto nível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32000" y="6439820"/>
            <a:ext cx="5664000" cy="295062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 dirty="0"/>
              <a:t>Adicionar um rodapé</a:t>
            </a:r>
            <a:endParaRPr lang="pt-BR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11760000" y="6371351"/>
            <a:ext cx="432000" cy="43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fld id="{19B51A1E-902D-48AF-9020-955120F399B6}" type="slidenum">
              <a:rPr lang="pt-BR" smtClean="0"/>
            </a:fld>
            <a:endParaRPr lang="pt-BR" dirty="0"/>
          </a:p>
        </p:txBody>
      </p:sp>
      <p:sp>
        <p:nvSpPr>
          <p:cNvPr id="4" name="Caixa de Texto 3"/>
          <p:cNvSpPr txBox="1"/>
          <p:nvPr userDrawn="1"/>
        </p:nvSpPr>
        <p:spPr>
          <a:xfrm>
            <a:off x="10243100" y="6422491"/>
            <a:ext cx="1053900" cy="380860"/>
          </a:xfrm>
          <a:prstGeom prst="rect">
            <a:avLst/>
          </a:prstGeom>
          <a:noFill/>
        </p:spPr>
        <p:txBody>
          <a:bodyPr wrap="square" tIns="108000" bIns="0" rtlCol="0" anchor="ctr">
            <a:spAutoFit/>
          </a:bodyPr>
          <a:lstStyle/>
          <a:p>
            <a:pPr algn="r" rtl="0">
              <a:lnSpc>
                <a:spcPts val="1000"/>
              </a:lnSpc>
            </a:pPr>
            <a:r>
              <a:rPr lang="pt-BR" sz="2500" b="1" i="0" spc="-100" dirty="0">
                <a:solidFill>
                  <a:schemeClr val="accent1"/>
                </a:solidFill>
                <a:latin typeface="+mj-lt"/>
              </a:rPr>
              <a:t>TREY</a:t>
            </a:r>
            <a:r>
              <a:rPr lang="pt-BR" sz="1600" b="1" i="0" spc="-100" dirty="0">
                <a:solidFill>
                  <a:schemeClr val="accent1"/>
                </a:solidFill>
                <a:latin typeface="+mj-lt"/>
              </a:rPr>
              <a:t> </a:t>
            </a:r>
            <a:br>
              <a:rPr lang="pt-BR" sz="1600" b="1" i="0" spc="-100" baseline="0" dirty="0">
                <a:solidFill>
                  <a:schemeClr val="accent1"/>
                </a:solidFill>
                <a:latin typeface="+mj-lt"/>
              </a:rPr>
            </a:br>
            <a:r>
              <a:rPr lang="pt-BR" sz="1200" b="0" i="0" spc="14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research</a:t>
            </a:r>
            <a:endParaRPr lang="pt-BR" sz="1200" b="0" i="0" spc="14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9" name="Retângulo 8"/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29" name="Retângulo 28"/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cxnSp>
        <p:nvCxnSpPr>
          <p:cNvPr id="18" name="Conector Reto 17"/>
          <p:cNvCxnSpPr/>
          <p:nvPr userDrawn="1"/>
        </p:nvCxnSpPr>
        <p:spPr>
          <a:xfrm flipH="1">
            <a:off x="1" y="6371351"/>
            <a:ext cx="12191999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spc="-15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Espaço Reservado para Imagem 11" descr="Mãos unidas em círculo"/>
          <p:cNvPicPr>
            <a:picLocks noGrp="1" noChangeAspect="1"/>
          </p:cNvPicPr>
          <p:nvPr>
            <p:ph type="pic" sz="quarter" idx="10"/>
          </p:nvPr>
        </p:nvPicPr>
        <p:blipFill>
          <a:blip r:embed="rId1" cstate="screen"/>
          <a:srcRect/>
          <a:stretch>
            <a:fillRect/>
          </a:stretch>
        </p:blipFill>
        <p:spPr/>
      </p:pic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3200400" y="2811053"/>
            <a:ext cx="8991600" cy="1261295"/>
          </a:xfrm>
        </p:spPr>
        <p:txBody>
          <a:bodyPr rtlCol="0"/>
          <a:lstStyle/>
          <a:p>
            <a:pPr rtl="0">
              <a:lnSpc>
                <a:spcPct val="90000"/>
              </a:lnSpc>
            </a:pPr>
            <a:r>
              <a:rPr lang="pt-BR" sz="5000" dirty="0" smtClean="0"/>
              <a:t>Gestão de Pessoas</a:t>
            </a:r>
            <a:endParaRPr lang="pt-BR" sz="5000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3200400" y="4061039"/>
            <a:ext cx="6580188" cy="580921"/>
          </a:xfrm>
        </p:spPr>
        <p:txBody>
          <a:bodyPr rtlCol="0"/>
          <a:lstStyle/>
          <a:p>
            <a:pPr rtl="0"/>
            <a:r>
              <a:rPr lang="pt-BR" b="1" dirty="0"/>
              <a:t>PROF º ALEXSANDRO ANDRADE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3"/>
          </p:nvPr>
        </p:nvSpPr>
        <p:spPr>
          <a:xfrm>
            <a:off x="9762186" y="6371351"/>
            <a:ext cx="2429814" cy="432000"/>
          </a:xfrm>
        </p:spPr>
        <p:txBody>
          <a:bodyPr/>
          <a:lstStyle/>
          <a:p>
            <a:pPr rtl="0"/>
            <a:fld id="{19B51A1E-902D-48AF-9020-955120F399B6}" type="slidenum">
              <a:rPr lang="pt-BR" smtClean="0"/>
            </a:fld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584400" y="1519706"/>
            <a:ext cx="109529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Pessoas como talentos fornecedores de competências: </a:t>
            </a:r>
            <a:r>
              <a:rPr lang="pt-B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como elementos vivos e portadores de competências essenciais ao sucesso organizacional. Qualquer organização pode comprar máquinas ou equipamentos, comprar tecnologias para se equiparar aos concorrentes. Isso é relativamente fácil, mas construir competências é extremamente difícil, leva tempo, aprendizado e maturação. </a:t>
            </a:r>
            <a:endParaRPr lang="pt-BR" sz="20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Pessoas </a:t>
            </a:r>
            <a:r>
              <a:rPr lang="pt-BR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como capital humano: </a:t>
            </a:r>
            <a:r>
              <a:rPr lang="pt-BR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como o principal ativo organizacional que agrega inteligência ao negócio da organização, como se verá adiante</a:t>
            </a:r>
            <a:r>
              <a:rPr lang="pt-BR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lang="pt-BR" sz="20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Título 3"/>
          <p:cNvSpPr txBox="1"/>
          <p:nvPr/>
        </p:nvSpPr>
        <p:spPr>
          <a:xfrm>
            <a:off x="584400" y="584400"/>
            <a:ext cx="11328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spc="-15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Aspectos fundamentais da moderna gestão de pessoas</a:t>
            </a:r>
            <a:endParaRPr lang="pt-BR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3"/>
          </p:nvPr>
        </p:nvSpPr>
        <p:spPr>
          <a:xfrm>
            <a:off x="9800823" y="6371351"/>
            <a:ext cx="2391177" cy="432000"/>
          </a:xfrm>
        </p:spPr>
        <p:txBody>
          <a:bodyPr/>
          <a:lstStyle/>
          <a:p>
            <a:pPr rtl="0"/>
            <a:fld id="{19B51A1E-902D-48AF-9020-955120F399B6}" type="slidenum">
              <a:rPr lang="pt-BR" smtClean="0"/>
            </a:fld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35031" y="587176"/>
            <a:ext cx="11328000" cy="432000"/>
          </a:xfrm>
        </p:spPr>
        <p:txBody>
          <a:bodyPr/>
          <a:lstStyle/>
          <a:p>
            <a:r>
              <a:rPr lang="pt-BR" dirty="0">
                <a:latin typeface="Calibri Light" panose="020F0302020204030204" pitchFamily="34" charset="0"/>
                <a:cs typeface="Calibri Light" panose="020F0302020204030204" pitchFamily="34" charset="0"/>
              </a:rPr>
              <a:t>OBJETIVOS DA GESTÃO DE PESSOAS</a:t>
            </a:r>
            <a:endParaRPr lang="pt-BR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32000" y="1419571"/>
            <a:ext cx="10914287" cy="4619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As pessoas constituem o principal ativo da organização. Daí, a necessidade de tornar as organizações mais conscientes e atentas para seus funcionários. </a:t>
            </a:r>
            <a:endParaRPr lang="pt-BR" dirty="0" smtClean="0"/>
          </a:p>
          <a:p>
            <a:pPr algn="just">
              <a:lnSpc>
                <a:spcPct val="150000"/>
              </a:lnSpc>
            </a:pPr>
            <a:endParaRPr lang="pt-BR" dirty="0"/>
          </a:p>
          <a:p>
            <a:pPr algn="just">
              <a:lnSpc>
                <a:spcPct val="150000"/>
              </a:lnSpc>
            </a:pPr>
            <a:r>
              <a:rPr lang="pt-BR" dirty="0" smtClean="0"/>
              <a:t>A </a:t>
            </a:r>
            <a:r>
              <a:rPr lang="pt-BR" dirty="0"/>
              <a:t>GP é a função que permite a colaboração eficaz das pessoas – colaboradores, empregados, funcionários, recursos humanos, talentos ou qualquer denominação que seja utilizada – para alcançar os objetivos organizacionais e </a:t>
            </a:r>
            <a:r>
              <a:rPr lang="pt-BR" dirty="0" smtClean="0"/>
              <a:t>individuais</a:t>
            </a:r>
            <a:endParaRPr lang="pt-BR" dirty="0" smtClean="0"/>
          </a:p>
          <a:p>
            <a:pPr algn="just">
              <a:lnSpc>
                <a:spcPct val="150000"/>
              </a:lnSpc>
            </a:pPr>
            <a:endParaRPr lang="pt-BR" dirty="0"/>
          </a:p>
          <a:p>
            <a:pPr algn="just">
              <a:lnSpc>
                <a:spcPct val="150000"/>
              </a:lnSpc>
            </a:pPr>
            <a:r>
              <a:rPr lang="pt-BR" dirty="0"/>
              <a:t>Os nomes – como departamento de pessoal, relações industriais, recursos humanos, desenvolvimento de talentos, capital humano ou capital intelectual – são utilizados para descrever a unidade, o departamento ou a equipe relacionada com a GP. Cada qual reflete uma maneira de lidar com as pessoas. O termo ARH ainda é o mais frequente de todos eles.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3"/>
          </p:nvPr>
        </p:nvSpPr>
        <p:spPr>
          <a:xfrm>
            <a:off x="9800823" y="6371351"/>
            <a:ext cx="2391177" cy="432000"/>
          </a:xfrm>
        </p:spPr>
        <p:txBody>
          <a:bodyPr/>
          <a:lstStyle/>
          <a:p>
            <a:pPr rtl="0"/>
            <a:fld id="{19B51A1E-902D-48AF-9020-955120F399B6}" type="slidenum">
              <a:rPr lang="pt-BR" smtClean="0"/>
            </a:fld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Calibri Light" panose="020F0302020204030204" pitchFamily="34" charset="0"/>
                <a:cs typeface="Calibri Light" panose="020F0302020204030204" pitchFamily="34" charset="0"/>
              </a:rPr>
              <a:t>OBJETIVOS DA GESTÃO DE PESSOAS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431999" y="1094391"/>
            <a:ext cx="11442321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Os objetivos da GP são variados. Ela deve contribuir para a eficácia organizacional por meio dos seguintes meios: </a:t>
            </a:r>
            <a:endParaRPr lang="pt-BR" sz="19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1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Ajudar a organização a alcançar seus objetivos e realizar sua </a:t>
            </a:r>
            <a:r>
              <a:rPr lang="pt-BR" sz="19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missão</a:t>
            </a:r>
            <a:endParaRPr lang="pt-BR" sz="1900" b="1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Proporcionar competitividade à </a:t>
            </a:r>
            <a:r>
              <a:rPr lang="pt-BR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organização</a:t>
            </a:r>
            <a:endParaRPr lang="pt-BR" sz="2000" b="1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Proporcionar à organização pessoas bem treinadas e bem </a:t>
            </a:r>
            <a:r>
              <a:rPr lang="pt-BR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motivadas</a:t>
            </a:r>
            <a:endParaRPr lang="pt-BR" sz="2000" b="1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Aumentar a autoatualização e a satisfação das pessoas no </a:t>
            </a:r>
            <a:r>
              <a:rPr lang="pt-BR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trabalho</a:t>
            </a:r>
            <a:endParaRPr lang="pt-BR" sz="2000" b="1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Desenvolver e elevar a qualidade de vida no trabalho (QVT</a:t>
            </a:r>
            <a:r>
              <a:rPr lang="pt-BR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  <a:endParaRPr lang="pt-BR" sz="2000" b="1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Administrar e impulsionar a </a:t>
            </a:r>
            <a:r>
              <a:rPr lang="pt-BR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mudança</a:t>
            </a:r>
            <a:endParaRPr lang="pt-BR" sz="2000" b="1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Manter políticas éticas e comportamento socialmente </a:t>
            </a:r>
            <a:r>
              <a:rPr lang="pt-BR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responsável</a:t>
            </a:r>
            <a:endParaRPr lang="pt-BR" sz="2000" b="1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Construir </a:t>
            </a:r>
            <a:r>
              <a:rPr lang="pt-BR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 melhor equipe e a melhor empresa</a:t>
            </a:r>
            <a:endParaRPr lang="pt-BR" sz="2000" b="1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0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0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1900" b="1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19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1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pt-BR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3"/>
          </p:nvPr>
        </p:nvSpPr>
        <p:spPr>
          <a:xfrm>
            <a:off x="9826580" y="6371351"/>
            <a:ext cx="2365420" cy="432000"/>
          </a:xfrm>
        </p:spPr>
        <p:txBody>
          <a:bodyPr/>
          <a:lstStyle/>
          <a:p>
            <a:pPr rtl="0"/>
            <a:fld id="{19B51A1E-902D-48AF-9020-955120F399B6}" type="slidenum">
              <a:rPr lang="pt-BR" smtClean="0"/>
            </a:fld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32000" y="496394"/>
            <a:ext cx="11328000" cy="432000"/>
          </a:xfrm>
        </p:spPr>
        <p:txBody>
          <a:bodyPr/>
          <a:lstStyle/>
          <a:p>
            <a:r>
              <a:rPr lang="pt-BR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O que é gestão de pessoas?</a:t>
            </a:r>
            <a:endParaRPr lang="pt-BR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32001" y="1751527"/>
            <a:ext cx="11043076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No </a:t>
            </a:r>
            <a:r>
              <a:rPr lang="pt-BR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seu trabalho, cada administrador – seja ele o presidente, diretor, gerente ou executivo – desempenha as quatro funções administrativas que constituem o processo administrativo: </a:t>
            </a:r>
            <a:r>
              <a:rPr lang="pt-BR" sz="2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planejar, organizar, dirigir e controlar</a:t>
            </a:r>
            <a:r>
              <a:rPr lang="pt-BR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endParaRPr lang="pt-BR" sz="22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 </a:t>
            </a:r>
            <a:r>
              <a:rPr lang="pt-BR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GP procura ajudar o administrador a desempenhar todas essas funções porque ele não realiza seu trabalho sozinho, mas por meio das pessoas que formam sua equipe. Com sua equipe, o executivo alcança metas, objetivos e resultados</a:t>
            </a:r>
            <a:endParaRPr lang="pt-BR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3"/>
          </p:nvPr>
        </p:nvSpPr>
        <p:spPr>
          <a:xfrm>
            <a:off x="9826580" y="6371351"/>
            <a:ext cx="2365420" cy="432000"/>
          </a:xfrm>
        </p:spPr>
        <p:txBody>
          <a:bodyPr/>
          <a:lstStyle/>
          <a:p>
            <a:pPr rtl="0"/>
            <a:fld id="{19B51A1E-902D-48AF-9020-955120F399B6}" type="slidenum">
              <a:rPr lang="pt-BR" smtClean="0"/>
            </a:fld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Os seis processos básicos de gestão de pessoas</a:t>
            </a:r>
            <a:endParaRPr lang="pt-BR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32000" y="1112753"/>
            <a:ext cx="11223380" cy="4871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900" b="1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 </a:t>
            </a:r>
            <a:r>
              <a:rPr lang="pt-BR" sz="1900" b="1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GP é um conjunto integrado de processos dinâmicos e interativos. </a:t>
            </a:r>
            <a:endParaRPr lang="pt-BR" sz="1900" b="1" dirty="0" smtClean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1900" b="1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pt-BR" sz="19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Processos </a:t>
            </a:r>
            <a:r>
              <a:rPr lang="pt-BR" sz="1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de agregar pessoas</a:t>
            </a:r>
            <a:r>
              <a:rPr lang="pt-BR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: utilizados para incluir novas pessoas na </a:t>
            </a:r>
            <a:r>
              <a:rPr lang="pt-BR" sz="19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empresa - Incluem </a:t>
            </a:r>
            <a:r>
              <a:rPr lang="pt-BR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recrutamento e seleção de pessoas. </a:t>
            </a:r>
            <a:endParaRPr lang="pt-BR" sz="1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endParaRPr lang="pt-BR" sz="19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pt-BR" sz="19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Processos </a:t>
            </a:r>
            <a:r>
              <a:rPr lang="pt-BR" sz="1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de aplicar pessoas</a:t>
            </a:r>
            <a:r>
              <a:rPr lang="pt-BR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: utilizados para desenhar as atividades que as pessoas realizarão na empresa, orientar e acompanhar seu desempenho. Incluem desenho organizacional e desenho de </a:t>
            </a:r>
            <a:r>
              <a:rPr lang="pt-BR" sz="19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cargos</a:t>
            </a:r>
            <a:r>
              <a:rPr lang="pt-BR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, análise e descrição de cargos, orientação das pessoas e avaliação do desempenho. </a:t>
            </a:r>
            <a:endParaRPr lang="pt-BR" sz="19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endParaRPr lang="pt-BR" sz="19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pt-BR" sz="19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Processos </a:t>
            </a:r>
            <a:r>
              <a:rPr lang="pt-BR" sz="1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de recompensar pessoas</a:t>
            </a:r>
            <a:r>
              <a:rPr lang="pt-BR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: utilizados para incentivar as pessoas e satisfazer suas necessidades individuais mais elevadas. Incluem recompensas, remuneração e benefícios, e serviços sociais. </a:t>
            </a:r>
            <a:endParaRPr lang="pt-BR" sz="19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3"/>
          </p:nvPr>
        </p:nvSpPr>
        <p:spPr>
          <a:xfrm>
            <a:off x="9826580" y="6371351"/>
            <a:ext cx="2365420" cy="432000"/>
          </a:xfrm>
        </p:spPr>
        <p:txBody>
          <a:bodyPr/>
          <a:lstStyle/>
          <a:p>
            <a:pPr rtl="0"/>
            <a:fld id="{19B51A1E-902D-48AF-9020-955120F399B6}" type="slidenum">
              <a:rPr lang="pt-BR" smtClean="0"/>
            </a:fld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Os seis processos básicos de gestão de pessoas</a:t>
            </a:r>
            <a:endParaRPr lang="pt-BR" sz="4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32000" y="1102571"/>
            <a:ext cx="11455200" cy="5310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900" b="1" dirty="0" smtClean="0"/>
              <a:t>4. </a:t>
            </a:r>
            <a:r>
              <a:rPr lang="pt-BR" sz="1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Processos de desenvolver pessoas</a:t>
            </a:r>
            <a:r>
              <a:rPr lang="pt-BR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  <a:r>
              <a:rPr lang="pt-BR" sz="1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BR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utilizados para capacitar e incrementar o desenvolvimento profissional e pessoal das pessoas. Envolvem treinamento e desenvolvimento das pessoas, gestão do conhecimento e gestão de competências, aprendizagem corporativa, programas de mudanças e desenvolvimento de carreiras e programas de comunicações e consonância. </a:t>
            </a:r>
            <a:endParaRPr lang="pt-BR" sz="19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19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19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5. Processos </a:t>
            </a:r>
            <a:r>
              <a:rPr lang="pt-BR" sz="1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de manter pessoas</a:t>
            </a:r>
            <a:r>
              <a:rPr lang="pt-BR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: utilizados para criar condições ambientais e psicológicas satisfatórias para as atividades das pessoas. Incluem administração da cultura organizacional, clima, disciplina, higiene, segurança e qualidade de vida e manutenção de relações sindicais</a:t>
            </a:r>
            <a:r>
              <a:rPr lang="pt-BR" sz="19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lang="pt-BR" sz="19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19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19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BR" sz="1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6. Processos de monitorar pessoas</a:t>
            </a:r>
            <a:r>
              <a:rPr lang="pt-BR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: utilizados para acompanhar e controlar as atividades das pessoas e verificar resultados. Incluem banco de dados e sistemas de informações gerenciais. </a:t>
            </a:r>
            <a:endParaRPr lang="pt-BR" sz="1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1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Espaço Reservado para Imagem 13" descr="Mão escrevendo anotação em post-it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1" cstate="screen"/>
          <a:srcRect/>
          <a:stretch>
            <a:fillRect/>
          </a:stretch>
        </p:blipFill>
        <p:spPr>
          <a:xfrm>
            <a:off x="0" y="-1"/>
            <a:ext cx="6096000" cy="6371351"/>
          </a:xfrm>
        </p:spPr>
      </p:pic>
      <p:sp>
        <p:nvSpPr>
          <p:cNvPr id="20" name="Retângulo 19" descr="Bloco em destaque"/>
          <p:cNvSpPr/>
          <p:nvPr/>
        </p:nvSpPr>
        <p:spPr>
          <a:xfrm>
            <a:off x="9775824" y="1762069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18100" y="1869795"/>
            <a:ext cx="6641900" cy="2998419"/>
          </a:xfrm>
        </p:spPr>
        <p:txBody>
          <a:bodyPr rtlCol="0"/>
          <a:lstStyle/>
          <a:p>
            <a:br>
              <a:rPr lang="pt-BR" sz="5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t-BR" sz="5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Ementa : </a:t>
            </a:r>
            <a:r>
              <a:rPr lang="pt-BR" sz="5000" dirty="0">
                <a:latin typeface="Calibri Light" panose="020F0302020204030204" pitchFamily="34" charset="0"/>
                <a:cs typeface="Calibri Light" panose="020F0302020204030204" pitchFamily="34" charset="0"/>
              </a:rPr>
              <a:t>Gestão de Pessoas</a:t>
            </a:r>
            <a:br>
              <a:rPr lang="pt-BR" sz="5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pt-BR" sz="5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6281530" y="3101865"/>
            <a:ext cx="5340627" cy="3701485"/>
          </a:xfrm>
        </p:spPr>
        <p:txBody>
          <a:bodyPr rtlCol="0"/>
          <a:lstStyle/>
          <a:p>
            <a:pPr marL="0" indent="0" rtl="0">
              <a:buNone/>
            </a:pPr>
            <a:endParaRPr lang="pt-BR" dirty="0" smtClean="0"/>
          </a:p>
          <a:p>
            <a:pPr marL="0" indent="0" algn="ctr" rtl="0">
              <a:buNone/>
            </a:pPr>
            <a:endParaRPr lang="pt-BR" sz="5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33"/>
          </p:nvPr>
        </p:nvSpPr>
        <p:spPr>
          <a:xfrm>
            <a:off x="9775824" y="6371351"/>
            <a:ext cx="2416176" cy="432000"/>
          </a:xfrm>
        </p:spPr>
        <p:txBody>
          <a:bodyPr rtlCol="0"/>
          <a:lstStyle/>
          <a:p>
            <a:pPr rtl="0"/>
            <a:fld id="{19B51A1E-902D-48AF-9020-955120F399B6}" type="slidenum">
              <a:rPr lang="pt-BR" smtClean="0"/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3796676" y="726156"/>
            <a:ext cx="3747752" cy="7083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328850" y="1649007"/>
            <a:ext cx="11016439" cy="3439501"/>
          </a:xfrm>
        </p:spPr>
        <p:txBody>
          <a:bodyPr rtlCol="0"/>
          <a:lstStyle/>
          <a:p>
            <a:pPr algn="ctr"/>
            <a:endParaRPr lang="pt-BR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Unidade Curricular: Recursos </a:t>
            </a:r>
            <a:r>
              <a:rPr lang="pt-BR" sz="2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Humanos</a:t>
            </a:r>
            <a:endParaRPr lang="pt-BR" sz="26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Área </a:t>
            </a:r>
            <a:r>
              <a:rPr lang="pt-BR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Temática: Fundamentos e Processos Básicos da Gestão de Pessoas </a:t>
            </a:r>
            <a:endParaRPr lang="pt-BR" sz="26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Curso: Gestão </a:t>
            </a:r>
            <a:r>
              <a:rPr lang="pt-BR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de Recursos </a:t>
            </a:r>
            <a:r>
              <a:rPr lang="pt-BR" sz="2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Humanos</a:t>
            </a:r>
            <a:endParaRPr lang="pt-BR" sz="26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Carga </a:t>
            </a:r>
            <a:r>
              <a:rPr lang="pt-BR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Horária</a:t>
            </a:r>
            <a:r>
              <a:rPr lang="pt-BR" sz="2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: 60 h</a:t>
            </a:r>
            <a:endParaRPr lang="pt-BR" sz="2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8" name="Espaço Reservado para o Número do Slide 7"/>
          <p:cNvSpPr>
            <a:spLocks noGrp="1"/>
          </p:cNvSpPr>
          <p:nvPr>
            <p:ph type="sldNum" sz="quarter" idx="33"/>
          </p:nvPr>
        </p:nvSpPr>
        <p:spPr>
          <a:xfrm>
            <a:off x="9775065" y="6371351"/>
            <a:ext cx="2416935" cy="432000"/>
          </a:xfrm>
        </p:spPr>
        <p:txBody>
          <a:bodyPr rtlCol="0"/>
          <a:lstStyle/>
          <a:p>
            <a:pPr rtl="0"/>
            <a:fld id="{19B51A1E-902D-48AF-9020-955120F399B6}" type="slidenum">
              <a:rPr lang="pt-BR" smtClean="0"/>
            </a:fld>
            <a:endParaRPr lang="pt-BR" dirty="0"/>
          </a:p>
        </p:txBody>
      </p:sp>
      <p:sp>
        <p:nvSpPr>
          <p:cNvPr id="17" name="Espaço Reservado para Conteúdo 2"/>
          <p:cNvSpPr txBox="1"/>
          <p:nvPr/>
        </p:nvSpPr>
        <p:spPr>
          <a:xfrm>
            <a:off x="3005070" y="447761"/>
            <a:ext cx="5664000" cy="69948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sz="30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066672" y="772629"/>
            <a:ext cx="314586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000" b="1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Gestão </a:t>
            </a:r>
            <a:r>
              <a:rPr lang="pt-BR" sz="30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 Pessoas</a:t>
            </a:r>
            <a:endParaRPr lang="pt-BR" sz="3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o Número do Slide 5"/>
          <p:cNvSpPr>
            <a:spLocks noGrp="1"/>
          </p:cNvSpPr>
          <p:nvPr>
            <p:ph type="sldNum" sz="quarter" idx="15"/>
          </p:nvPr>
        </p:nvSpPr>
        <p:spPr>
          <a:xfrm>
            <a:off x="9775065" y="6371351"/>
            <a:ext cx="2416935" cy="432000"/>
          </a:xfrm>
        </p:spPr>
        <p:txBody>
          <a:bodyPr rtlCol="0"/>
          <a:lstStyle/>
          <a:p>
            <a:pPr rtl="0"/>
            <a:fld id="{19B51A1E-902D-48AF-9020-955120F399B6}" type="slidenum">
              <a:rPr lang="pt-BR" smtClean="0"/>
            </a:fld>
            <a:endParaRPr lang="pt-BR" dirty="0"/>
          </a:p>
        </p:txBody>
      </p:sp>
      <p:sp>
        <p:nvSpPr>
          <p:cNvPr id="11" name="Title 10" hidden="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 err="1"/>
              <a:t>Large</a:t>
            </a:r>
            <a:r>
              <a:rPr lang="pt-BR" dirty="0"/>
              <a:t> </a:t>
            </a:r>
            <a:r>
              <a:rPr lang="pt-BR" dirty="0" err="1"/>
              <a:t>image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71061" y="1147242"/>
            <a:ext cx="1138893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pt-BR" sz="2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Analisar </a:t>
            </a:r>
            <a:r>
              <a:rPr lang="pt-BR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a importância estratégica, os objetivos e a tendência da gestão de </a:t>
            </a:r>
            <a:r>
              <a:rPr lang="pt-BR" sz="2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pessoas; Identificar </a:t>
            </a:r>
            <a:r>
              <a:rPr lang="pt-BR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e analisar o funcionamento dos diversos processos da gestão de pessoas;  </a:t>
            </a:r>
            <a:r>
              <a:rPr lang="pt-BR" sz="2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Correlacionar </a:t>
            </a:r>
            <a:r>
              <a:rPr lang="pt-BR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as políticas e as ações de gestão de pessoas tais como: processos de recrutamento; seleção, integração, treinamento e desenvolvimento, avaliação de desempenho e, sistema de remuneração; e </a:t>
            </a:r>
            <a:r>
              <a:rPr lang="pt-BR" sz="2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Relacionar </a:t>
            </a:r>
            <a:r>
              <a:rPr lang="pt-BR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os processos de gestão de pessoas com as realidades organizacionais</a:t>
            </a:r>
            <a:r>
              <a:rPr lang="pt-BR" sz="2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lang="pt-BR" sz="26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>
              <a:lnSpc>
                <a:spcPct val="150000"/>
              </a:lnSpc>
            </a:pPr>
            <a:endParaRPr lang="pt-BR" sz="2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005070" y="447761"/>
            <a:ext cx="5664000" cy="699481"/>
          </a:xfrm>
        </p:spPr>
        <p:txBody>
          <a:bodyPr/>
          <a:lstStyle/>
          <a:p>
            <a:pPr algn="ctr"/>
            <a:r>
              <a:rPr lang="pt-BR" sz="3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Competências</a:t>
            </a:r>
            <a:endParaRPr lang="pt-BR" sz="3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o Número do Slide 5"/>
          <p:cNvSpPr>
            <a:spLocks noGrp="1"/>
          </p:cNvSpPr>
          <p:nvPr>
            <p:ph type="sldNum" sz="quarter" idx="15"/>
          </p:nvPr>
        </p:nvSpPr>
        <p:spPr>
          <a:xfrm>
            <a:off x="9775065" y="6371351"/>
            <a:ext cx="2416935" cy="432000"/>
          </a:xfrm>
        </p:spPr>
        <p:txBody>
          <a:bodyPr rtlCol="0"/>
          <a:lstStyle/>
          <a:p>
            <a:pPr rtl="0"/>
            <a:fld id="{19B51A1E-902D-48AF-9020-955120F399B6}" type="slidenum">
              <a:rPr lang="pt-BR" smtClean="0"/>
            </a:fld>
            <a:endParaRPr lang="pt-BR" dirty="0"/>
          </a:p>
        </p:txBody>
      </p:sp>
      <p:sp>
        <p:nvSpPr>
          <p:cNvPr id="11" name="Title 10" hidden="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 err="1"/>
              <a:t>Large</a:t>
            </a:r>
            <a:r>
              <a:rPr lang="pt-BR" dirty="0"/>
              <a:t> </a:t>
            </a:r>
            <a:r>
              <a:rPr lang="pt-BR" dirty="0" err="1"/>
              <a:t>image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83939" y="1907095"/>
            <a:ext cx="1138893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Ambiente </a:t>
            </a: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e Organização; </a:t>
            </a:r>
            <a:r>
              <a:rPr lang="pt-B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Gestão </a:t>
            </a: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de Pessoas – Para onde vai a Gestão de </a:t>
            </a:r>
            <a:r>
              <a:rPr lang="pt-B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pessoas? Recrutamento </a:t>
            </a: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e Seleção de Pessoal; </a:t>
            </a:r>
            <a:r>
              <a:rPr lang="pt-B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Orientação </a:t>
            </a: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de Pessoas; </a:t>
            </a:r>
            <a:r>
              <a:rPr lang="pt-B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Treinamento </a:t>
            </a: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e desenvolvimento; </a:t>
            </a:r>
            <a:r>
              <a:rPr lang="pt-B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Universidades </a:t>
            </a: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Corporativa; </a:t>
            </a:r>
            <a:r>
              <a:rPr lang="pt-B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Avaliação de </a:t>
            </a: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Desempenho; </a:t>
            </a:r>
            <a:r>
              <a:rPr lang="pt-B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Remuneração</a:t>
            </a: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; </a:t>
            </a:r>
            <a:r>
              <a:rPr lang="pt-B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Plano </a:t>
            </a: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de Incentivo;  </a:t>
            </a:r>
            <a:r>
              <a:rPr lang="pt-B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Benefícios </a:t>
            </a: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e serviços sociais; e </a:t>
            </a:r>
            <a:endParaRPr lang="pt-BR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Higiene </a:t>
            </a:r>
            <a:r>
              <a:rPr 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e segurança no </a:t>
            </a:r>
            <a:r>
              <a:rPr lang="pt-BR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trabalho.</a:t>
            </a:r>
            <a:endParaRPr lang="pt-BR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066104" y="512154"/>
            <a:ext cx="5664000" cy="699481"/>
          </a:xfrm>
        </p:spPr>
        <p:txBody>
          <a:bodyPr/>
          <a:lstStyle/>
          <a:p>
            <a:pPr algn="ctr"/>
            <a:r>
              <a:rPr lang="pt-BR" sz="3200" dirty="0"/>
              <a:t>Bases Tecnológicas</a:t>
            </a:r>
            <a:endParaRPr lang="pt-BR" sz="3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o Número do Slide 5"/>
          <p:cNvSpPr>
            <a:spLocks noGrp="1"/>
          </p:cNvSpPr>
          <p:nvPr>
            <p:ph type="sldNum" sz="quarter" idx="15"/>
          </p:nvPr>
        </p:nvSpPr>
        <p:spPr>
          <a:xfrm>
            <a:off x="9775065" y="6371351"/>
            <a:ext cx="2416935" cy="432000"/>
          </a:xfrm>
        </p:spPr>
        <p:txBody>
          <a:bodyPr rtlCol="0"/>
          <a:lstStyle/>
          <a:p>
            <a:pPr rtl="0"/>
            <a:fld id="{19B51A1E-902D-48AF-9020-955120F399B6}" type="slidenum">
              <a:rPr lang="pt-BR" smtClean="0"/>
            </a:fld>
            <a:endParaRPr lang="pt-BR" dirty="0"/>
          </a:p>
        </p:txBody>
      </p:sp>
      <p:sp>
        <p:nvSpPr>
          <p:cNvPr id="11" name="Title 10" hidden="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 err="1"/>
              <a:t>Large</a:t>
            </a:r>
            <a:r>
              <a:rPr lang="pt-BR" dirty="0"/>
              <a:t> </a:t>
            </a:r>
            <a:r>
              <a:rPr lang="pt-BR" dirty="0" err="1"/>
              <a:t>image</a:t>
            </a:r>
            <a:endParaRPr lang="pt-BR" dirty="0"/>
          </a:p>
        </p:txBody>
      </p:sp>
      <p:sp>
        <p:nvSpPr>
          <p:cNvPr id="7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066104" y="512154"/>
            <a:ext cx="5664000" cy="699481"/>
          </a:xfrm>
        </p:spPr>
        <p:txBody>
          <a:bodyPr/>
          <a:lstStyle/>
          <a:p>
            <a:pPr algn="ctr"/>
            <a:r>
              <a:rPr lang="pt-BR" sz="3200" dirty="0" smtClean="0"/>
              <a:t>Referências</a:t>
            </a:r>
            <a:endParaRPr lang="pt-BR" sz="3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19895" y="1499449"/>
            <a:ext cx="4849171" cy="4696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1"/>
          <p:cNvSpPr>
            <a:spLocks noGrp="1"/>
          </p:cNvSpPr>
          <p:nvPr>
            <p:ph type="pic" sz="quarter" idx="10"/>
          </p:nvPr>
        </p:nvSpPr>
        <p:spPr>
          <a:xfrm>
            <a:off x="2411412" y="2156226"/>
            <a:ext cx="5200002" cy="4215125"/>
          </a:xfrm>
        </p:spPr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Aula 1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pt-BR" sz="3200" dirty="0"/>
              <a:t>INTRODUÇÃO À MODERNA GESTÃO DE PESSOAS</a:t>
            </a:r>
            <a:endParaRPr lang="pt-BR" sz="30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9787944" y="6371351"/>
            <a:ext cx="2404056" cy="432000"/>
          </a:xfrm>
        </p:spPr>
        <p:txBody>
          <a:bodyPr/>
          <a:lstStyle/>
          <a:p>
            <a:pPr rtl="0"/>
            <a:fld id="{19B51A1E-902D-48AF-9020-955120F399B6}" type="slidenum">
              <a:rPr lang="pt-BR" smtClean="0"/>
            </a:fld>
            <a:endParaRPr lang="pt-BR" dirty="0"/>
          </a:p>
        </p:txBody>
      </p:sp>
      <p:pic>
        <p:nvPicPr>
          <p:cNvPr id="7" name="Espaço Reservado para Imagem 31" descr="mãos aplaudindo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>
            <a:off x="6096000" y="2186169"/>
            <a:ext cx="5413380" cy="30251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2000" y="574335"/>
            <a:ext cx="11328000" cy="432000"/>
          </a:xfrm>
        </p:spPr>
        <p:txBody>
          <a:bodyPr/>
          <a:lstStyle/>
          <a:p>
            <a:r>
              <a:rPr lang="pt-BR" sz="5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Gestão de Pessoas</a:t>
            </a:r>
            <a:endParaRPr lang="pt-BR" sz="5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“Conjunto integrado de processos dinâmicos e interativos” – </a:t>
            </a:r>
            <a:r>
              <a:rPr lang="pt-BR" sz="3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Chiavenato</a:t>
            </a:r>
            <a:endParaRPr lang="pt-BR" sz="3000" b="1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pt-BR" sz="22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pt-BR" sz="2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Evolução da Gestão de Pessoas</a:t>
            </a:r>
            <a:endParaRPr lang="pt-BR" sz="26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pt-BR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pt-BR" sz="22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Departamento Pessoal</a:t>
            </a:r>
            <a:r>
              <a:rPr lang="pt-BR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                      </a:t>
            </a:r>
            <a:r>
              <a:rPr lang="pt-BR" sz="22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Gestão de Pessoas</a:t>
            </a:r>
            <a:r>
              <a:rPr lang="pt-BR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                    </a:t>
            </a:r>
            <a:r>
              <a:rPr lang="pt-BR" sz="22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Gestão Estratégica de Pessoas</a:t>
            </a:r>
            <a:endParaRPr lang="pt-BR" sz="22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33"/>
          </p:nvPr>
        </p:nvSpPr>
        <p:spPr>
          <a:xfrm>
            <a:off x="9822287" y="6371351"/>
            <a:ext cx="2369713" cy="432000"/>
          </a:xfrm>
        </p:spPr>
        <p:txBody>
          <a:bodyPr/>
          <a:lstStyle/>
          <a:p>
            <a:pPr rtl="0"/>
            <a:fld id="{19B51A1E-902D-48AF-9020-955120F399B6}" type="slidenum">
              <a:rPr lang="pt-BR" smtClean="0"/>
            </a:fld>
            <a:endParaRPr lang="pt-BR" dirty="0"/>
          </a:p>
        </p:txBody>
      </p:sp>
      <p:sp>
        <p:nvSpPr>
          <p:cNvPr id="7" name="Seta para a direita 6"/>
          <p:cNvSpPr/>
          <p:nvPr/>
        </p:nvSpPr>
        <p:spPr>
          <a:xfrm>
            <a:off x="3430631" y="3395539"/>
            <a:ext cx="850006" cy="244699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para a direita 7"/>
          <p:cNvSpPr/>
          <p:nvPr/>
        </p:nvSpPr>
        <p:spPr>
          <a:xfrm>
            <a:off x="7060327" y="3395538"/>
            <a:ext cx="850006" cy="244699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baixo 8"/>
          <p:cNvSpPr/>
          <p:nvPr/>
        </p:nvSpPr>
        <p:spPr>
          <a:xfrm>
            <a:off x="1687131" y="3798526"/>
            <a:ext cx="257578" cy="37348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baixo 9"/>
          <p:cNvSpPr/>
          <p:nvPr/>
        </p:nvSpPr>
        <p:spPr>
          <a:xfrm>
            <a:off x="5606602" y="3798526"/>
            <a:ext cx="257578" cy="37348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baixo 10"/>
          <p:cNvSpPr/>
          <p:nvPr/>
        </p:nvSpPr>
        <p:spPr>
          <a:xfrm>
            <a:off x="9564709" y="3851625"/>
            <a:ext cx="257578" cy="37348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605307" y="4178984"/>
            <a:ext cx="260153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9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Atividades de contabilidade - Admissão e Demissão;</a:t>
            </a:r>
            <a:endParaRPr lang="pt-BR" sz="19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pt-BR" sz="19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Burocracia;</a:t>
            </a:r>
            <a:endParaRPr lang="pt-BR" sz="19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pt-BR" sz="19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Não havia relação do meio x indivíduo</a:t>
            </a:r>
            <a:endParaRPr lang="pt-BR" sz="1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4492581" y="4248806"/>
            <a:ext cx="2601532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9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Desafio : Treinar e desenvolver as capacidades/ potencialidades dos sujeitos</a:t>
            </a:r>
            <a:endParaRPr lang="pt-BR" sz="1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8521521" y="4363824"/>
            <a:ext cx="260153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9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Decisão também passa a ser tomada pelo R.H; G.P.</a:t>
            </a:r>
            <a:endParaRPr lang="pt-BR" sz="19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pt-BR" sz="19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Passa a ter espaço na alta cúpula da organização</a:t>
            </a:r>
            <a:endParaRPr lang="pt-BR" sz="1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3"/>
          </p:nvPr>
        </p:nvSpPr>
        <p:spPr>
          <a:xfrm>
            <a:off x="9800823" y="6371351"/>
            <a:ext cx="2391177" cy="432000"/>
          </a:xfrm>
        </p:spPr>
        <p:txBody>
          <a:bodyPr/>
          <a:lstStyle/>
          <a:p>
            <a:pPr rtl="0"/>
            <a:fld id="{19B51A1E-902D-48AF-9020-955120F399B6}" type="slidenum">
              <a:rPr lang="pt-BR" smtClean="0"/>
            </a:fld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Aspectos fundamentais da moderna gestão de pessoas</a:t>
            </a:r>
            <a:endParaRPr lang="pt-BR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32000" y="1287887"/>
            <a:ext cx="10914287" cy="4871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Pessoas como seres humanos</a:t>
            </a:r>
            <a:r>
              <a:rPr lang="pt-BR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: dotados de personalidade própria e profundamente diferentes entre si, com uma história pessoal particular e diferenciada, possuidores de conhecimentos, habilidades e competências indispensáveis à adequada gestão dos demais recursos organizacionais. </a:t>
            </a:r>
            <a:endParaRPr lang="pt-BR" sz="19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1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1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Pessoas como ativadoras de recursos organizacionais: </a:t>
            </a:r>
            <a:r>
              <a:rPr lang="pt-BR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como impulsionadores da organização e capazes de dotá-la do talento indispensável à sua constante renovação e competitividade em um mundo cheio de mudanças e desafios. </a:t>
            </a:r>
            <a:endParaRPr lang="pt-BR" sz="19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1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1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Pessoas como parceiras da organização: </a:t>
            </a:r>
            <a:r>
              <a:rPr lang="pt-BR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capazes de conduzir a organização à excelência e ao sucesso. Como parceiros, as pessoas fazem investimentos na organização – como esforço, dedicação, responsabilidade, comprometimento, riscos, etc. </a:t>
            </a:r>
            <a:endParaRPr lang="pt-BR" sz="1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Custom 129">
      <a:dk1>
        <a:sysClr val="windowText" lastClr="000000"/>
      </a:dk1>
      <a:lt1>
        <a:srgbClr val="FFFFFF"/>
      </a:lt1>
      <a:dk2>
        <a:srgbClr val="3F3F3F"/>
      </a:dk2>
      <a:lt2>
        <a:srgbClr val="F2F2F2"/>
      </a:lt2>
      <a:accent1>
        <a:srgbClr val="25C6E3"/>
      </a:accent1>
      <a:accent2>
        <a:srgbClr val="E80554"/>
      </a:accent2>
      <a:accent3>
        <a:srgbClr val="A9E26F"/>
      </a:accent3>
      <a:accent4>
        <a:srgbClr val="EAD000"/>
      </a:accent4>
      <a:accent5>
        <a:srgbClr val="1A0F49"/>
      </a:accent5>
      <a:accent6>
        <a:srgbClr val="FF4A01"/>
      </a:accent6>
      <a:hlink>
        <a:srgbClr val="25C6E3"/>
      </a:hlink>
      <a:folHlink>
        <a:srgbClr val="25C6E3"/>
      </a:folHlink>
    </a:clrScheme>
    <a:fontScheme name="Custom 149">
      <a:majorFont>
        <a:latin typeface="Corbel"/>
        <a:ea typeface=""/>
        <a:cs typeface=""/>
      </a:majorFont>
      <a:minorFont>
        <a:latin typeface="Canda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6393</Words>
  <Application>WPS Presentation</Application>
  <PresentationFormat>Widescreen</PresentationFormat>
  <Paragraphs>152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Arial</vt:lpstr>
      <vt:lpstr>SimSun</vt:lpstr>
      <vt:lpstr>Wingdings</vt:lpstr>
      <vt:lpstr>Times New Roman</vt:lpstr>
      <vt:lpstr>Calibri Light</vt:lpstr>
      <vt:lpstr>Candara</vt:lpstr>
      <vt:lpstr>Corbel</vt:lpstr>
      <vt:lpstr>Microsoft YaHei</vt:lpstr>
      <vt:lpstr>Arial Unicode MS</vt:lpstr>
      <vt:lpstr>Calibri</vt:lpstr>
      <vt:lpstr>Tema do Office</vt:lpstr>
      <vt:lpstr>Gestão de Pessoas</vt:lpstr>
      <vt:lpstr> Ementa : Gestão de Pessoas </vt:lpstr>
      <vt:lpstr>PowerPoint 演示文稿</vt:lpstr>
      <vt:lpstr>Large image</vt:lpstr>
      <vt:lpstr>Large image</vt:lpstr>
      <vt:lpstr>Large image</vt:lpstr>
      <vt:lpstr>Aula 1</vt:lpstr>
      <vt:lpstr>Gestão de Pessoas</vt:lpstr>
      <vt:lpstr>Aspectos fundamentais da moderna gestão de pessoas</vt:lpstr>
      <vt:lpstr>PowerPoint 演示文稿</vt:lpstr>
      <vt:lpstr>OBJETIVOS DA GESTÃO DE PESSOAS</vt:lpstr>
      <vt:lpstr>OBJETIVOS DA GESTÃO DE PESSOAS</vt:lpstr>
      <vt:lpstr>O que é gestão de pessoas?</vt:lpstr>
      <vt:lpstr>Os seis processos básicos de gestão de pessoas</vt:lpstr>
      <vt:lpstr>Os seis processos básicos de gestão de pessoas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usuario</cp:lastModifiedBy>
  <cp:revision>2</cp:revision>
  <dcterms:created xsi:type="dcterms:W3CDTF">2019-08-19T12:19:00Z</dcterms:created>
  <dcterms:modified xsi:type="dcterms:W3CDTF">2021-03-15T23:02:45Z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1046-11.2.0.10017</vt:lpwstr>
  </property>
</Properties>
</file>