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7" r:id="rId2"/>
    <p:sldId id="378" r:id="rId3"/>
    <p:sldId id="363" r:id="rId4"/>
    <p:sldId id="367" r:id="rId5"/>
    <p:sldId id="364" r:id="rId6"/>
    <p:sldId id="379" r:id="rId7"/>
    <p:sldId id="354" r:id="rId8"/>
    <p:sldId id="355" r:id="rId9"/>
    <p:sldId id="372" r:id="rId10"/>
    <p:sldId id="377" r:id="rId11"/>
    <p:sldId id="3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66"/>
    <a:srgbClr val="3366CC"/>
    <a:srgbClr val="003399"/>
    <a:srgbClr val="085BA0"/>
    <a:srgbClr val="FFFFFF"/>
    <a:srgbClr val="F8F8F8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3288"/>
    </p:cViewPr>
  </p:sorterViewPr>
  <p:notesViewPr>
    <p:cSldViewPr snapToGrid="0">
      <p:cViewPr varScale="1">
        <p:scale>
          <a:sx n="87" d="100"/>
          <a:sy n="87" d="100"/>
        </p:scale>
        <p:origin x="217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i Cavalcanti" userId="0cb643cc2eff1b7b" providerId="LiveId" clId="{0615BEED-DECF-49F1-BF74-3D560C62CE9B}"/>
    <pc:docChg chg="delSld">
      <pc:chgData name="Levi Cavalcanti" userId="0cb643cc2eff1b7b" providerId="LiveId" clId="{0615BEED-DECF-49F1-BF74-3D560C62CE9B}" dt="2020-12-02T17:01:49.386" v="1" actId="47"/>
      <pc:docMkLst>
        <pc:docMk/>
      </pc:docMkLst>
      <pc:sldChg chg="del">
        <pc:chgData name="Levi Cavalcanti" userId="0cb643cc2eff1b7b" providerId="LiveId" clId="{0615BEED-DECF-49F1-BF74-3D560C62CE9B}" dt="2020-12-02T17:01:41.434" v="0" actId="47"/>
        <pc:sldMkLst>
          <pc:docMk/>
          <pc:sldMk cId="2922966063" sldId="361"/>
        </pc:sldMkLst>
      </pc:sldChg>
      <pc:sldChg chg="del">
        <pc:chgData name="Levi Cavalcanti" userId="0cb643cc2eff1b7b" providerId="LiveId" clId="{0615BEED-DECF-49F1-BF74-3D560C62CE9B}" dt="2020-12-02T17:01:41.434" v="0" actId="47"/>
        <pc:sldMkLst>
          <pc:docMk/>
          <pc:sldMk cId="2212652951" sldId="362"/>
        </pc:sldMkLst>
      </pc:sldChg>
      <pc:sldChg chg="del">
        <pc:chgData name="Levi Cavalcanti" userId="0cb643cc2eff1b7b" providerId="LiveId" clId="{0615BEED-DECF-49F1-BF74-3D560C62CE9B}" dt="2020-12-02T17:01:41.434" v="0" actId="47"/>
        <pc:sldMkLst>
          <pc:docMk/>
          <pc:sldMk cId="1718519441" sldId="365"/>
        </pc:sldMkLst>
      </pc:sldChg>
      <pc:sldChg chg="del">
        <pc:chgData name="Levi Cavalcanti" userId="0cb643cc2eff1b7b" providerId="LiveId" clId="{0615BEED-DECF-49F1-BF74-3D560C62CE9B}" dt="2020-12-02T17:01:41.434" v="0" actId="47"/>
        <pc:sldMkLst>
          <pc:docMk/>
          <pc:sldMk cId="1671535367" sldId="366"/>
        </pc:sldMkLst>
      </pc:sldChg>
      <pc:sldChg chg="del">
        <pc:chgData name="Levi Cavalcanti" userId="0cb643cc2eff1b7b" providerId="LiveId" clId="{0615BEED-DECF-49F1-BF74-3D560C62CE9B}" dt="2020-12-02T17:01:49.386" v="1" actId="47"/>
        <pc:sldMkLst>
          <pc:docMk/>
          <pc:sldMk cId="2883609586" sldId="368"/>
        </pc:sldMkLst>
      </pc:sldChg>
      <pc:sldChg chg="del">
        <pc:chgData name="Levi Cavalcanti" userId="0cb643cc2eff1b7b" providerId="LiveId" clId="{0615BEED-DECF-49F1-BF74-3D560C62CE9B}" dt="2020-12-02T17:01:41.434" v="0" actId="47"/>
        <pc:sldMkLst>
          <pc:docMk/>
          <pc:sldMk cId="2715863996" sldId="369"/>
        </pc:sldMkLst>
      </pc:sldChg>
      <pc:sldChg chg="del">
        <pc:chgData name="Levi Cavalcanti" userId="0cb643cc2eff1b7b" providerId="LiveId" clId="{0615BEED-DECF-49F1-BF74-3D560C62CE9B}" dt="2020-12-02T17:01:49.386" v="1" actId="47"/>
        <pc:sldMkLst>
          <pc:docMk/>
          <pc:sldMk cId="1262451087" sldId="370"/>
        </pc:sldMkLst>
      </pc:sldChg>
      <pc:sldChg chg="del">
        <pc:chgData name="Levi Cavalcanti" userId="0cb643cc2eff1b7b" providerId="LiveId" clId="{0615BEED-DECF-49F1-BF74-3D560C62CE9B}" dt="2020-12-02T17:01:41.434" v="0" actId="47"/>
        <pc:sldMkLst>
          <pc:docMk/>
          <pc:sldMk cId="1751330630" sldId="373"/>
        </pc:sldMkLst>
      </pc:sldChg>
      <pc:sldChg chg="del">
        <pc:chgData name="Levi Cavalcanti" userId="0cb643cc2eff1b7b" providerId="LiveId" clId="{0615BEED-DECF-49F1-BF74-3D560C62CE9B}" dt="2020-12-02T17:01:49.386" v="1" actId="47"/>
        <pc:sldMkLst>
          <pc:docMk/>
          <pc:sldMk cId="445174848" sldId="374"/>
        </pc:sldMkLst>
      </pc:sldChg>
      <pc:sldChg chg="del">
        <pc:chgData name="Levi Cavalcanti" userId="0cb643cc2eff1b7b" providerId="LiveId" clId="{0615BEED-DECF-49F1-BF74-3D560C62CE9B}" dt="2020-12-02T17:01:49.386" v="1" actId="47"/>
        <pc:sldMkLst>
          <pc:docMk/>
          <pc:sldMk cId="1405414344" sldId="375"/>
        </pc:sldMkLst>
      </pc:sldChg>
    </pc:docChg>
  </pc:docChgLst>
  <pc:docChgLst>
    <pc:chgData name="Levi Cavalcanti" userId="0cb643cc2eff1b7b" providerId="LiveId" clId="{B8306AFE-AFA9-4692-A2B2-3B5C61A4BD8C}"/>
    <pc:docChg chg="undo custSel addSld delSld modSld sldOrd">
      <pc:chgData name="Levi Cavalcanti" userId="0cb643cc2eff1b7b" providerId="LiveId" clId="{B8306AFE-AFA9-4692-A2B2-3B5C61A4BD8C}" dt="2020-11-18T23:27:03.222" v="949" actId="207"/>
      <pc:docMkLst>
        <pc:docMk/>
      </pc:docMkLst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1241158067" sldId="301"/>
        </pc:sldMkLst>
      </pc:sldChg>
      <pc:sldChg chg="addSp modSp mod">
        <pc:chgData name="Levi Cavalcanti" userId="0cb643cc2eff1b7b" providerId="LiveId" clId="{B8306AFE-AFA9-4692-A2B2-3B5C61A4BD8C}" dt="2020-11-17T12:57:12.123" v="840" actId="1037"/>
        <pc:sldMkLst>
          <pc:docMk/>
          <pc:sldMk cId="3438049061" sldId="347"/>
        </pc:sldMkLst>
        <pc:spChg chg="mod">
          <ac:chgData name="Levi Cavalcanti" userId="0cb643cc2eff1b7b" providerId="LiveId" clId="{B8306AFE-AFA9-4692-A2B2-3B5C61A4BD8C}" dt="2020-11-17T12:56:56.896" v="833" actId="1076"/>
          <ac:spMkLst>
            <pc:docMk/>
            <pc:sldMk cId="3438049061" sldId="347"/>
            <ac:spMk id="7" creationId="{B899E11E-F526-4B26-9379-4ED742266344}"/>
          </ac:spMkLst>
        </pc:spChg>
        <pc:spChg chg="mod">
          <ac:chgData name="Levi Cavalcanti" userId="0cb643cc2eff1b7b" providerId="LiveId" clId="{B8306AFE-AFA9-4692-A2B2-3B5C61A4BD8C}" dt="2020-11-17T12:57:12.123" v="840" actId="1037"/>
          <ac:spMkLst>
            <pc:docMk/>
            <pc:sldMk cId="3438049061" sldId="347"/>
            <ac:spMk id="10" creationId="{21BF6F39-01C5-4DCB-99DA-DD6583BAD775}"/>
          </ac:spMkLst>
        </pc:spChg>
        <pc:graphicFrameChg chg="mod modGraphic">
          <ac:chgData name="Levi Cavalcanti" userId="0cb643cc2eff1b7b" providerId="LiveId" clId="{B8306AFE-AFA9-4692-A2B2-3B5C61A4BD8C}" dt="2020-11-17T12:55:33.559" v="828" actId="2711"/>
          <ac:graphicFrameMkLst>
            <pc:docMk/>
            <pc:sldMk cId="3438049061" sldId="347"/>
            <ac:graphicFrameMk id="20" creationId="{55AD5EC3-D56F-4871-A54D-0D7AE5C8ED05}"/>
          </ac:graphicFrameMkLst>
        </pc:graphicFrameChg>
        <pc:picChg chg="add mod">
          <ac:chgData name="Levi Cavalcanti" userId="0cb643cc2eff1b7b" providerId="LiveId" clId="{B8306AFE-AFA9-4692-A2B2-3B5C61A4BD8C}" dt="2020-11-17T03:03:41.180" v="411" actId="14100"/>
          <ac:picMkLst>
            <pc:docMk/>
            <pc:sldMk cId="3438049061" sldId="347"/>
            <ac:picMk id="2" creationId="{F02E4521-492F-4F06-A56C-F48AE046145B}"/>
          </ac:picMkLst>
        </pc:picChg>
      </pc:sldChg>
      <pc:sldChg chg="addSp delSp modSp mod ord modTransition">
        <pc:chgData name="Levi Cavalcanti" userId="0cb643cc2eff1b7b" providerId="LiveId" clId="{B8306AFE-AFA9-4692-A2B2-3B5C61A4BD8C}" dt="2020-11-17T21:05:54.442" v="928"/>
        <pc:sldMkLst>
          <pc:docMk/>
          <pc:sldMk cId="1528666654" sldId="348"/>
        </pc:sldMkLst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2" creationId="{9D0884E7-9DAE-4891-8964-6E83BCE20F3D}"/>
          </ac:spMkLst>
        </pc:spChg>
        <pc:spChg chg="add">
          <ac:chgData name="Levi Cavalcanti" userId="0cb643cc2eff1b7b" providerId="LiveId" clId="{B8306AFE-AFA9-4692-A2B2-3B5C61A4BD8C}" dt="2020-11-17T13:02:41.923" v="845"/>
          <ac:spMkLst>
            <pc:docMk/>
            <pc:sldMk cId="1528666654" sldId="348"/>
            <ac:spMk id="2" creationId="{ECD3434B-B174-4BC8-8D42-5C5D3B74B398}"/>
          </ac:spMkLst>
        </pc:spChg>
        <pc:spChg chg="add mod">
          <ac:chgData name="Levi Cavalcanti" userId="0cb643cc2eff1b7b" providerId="LiveId" clId="{B8306AFE-AFA9-4692-A2B2-3B5C61A4BD8C}" dt="2020-11-17T13:02:45.438" v="846"/>
          <ac:spMkLst>
            <pc:docMk/>
            <pc:sldMk cId="1528666654" sldId="348"/>
            <ac:spMk id="3" creationId="{DE79D81D-140C-47AC-BBD6-DA8A11E699B7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4" creationId="{6D9FB8C7-ED5D-47EC-B882-B40D33B4F4FB}"/>
          </ac:spMkLst>
        </pc:spChg>
        <pc:spChg chg="del">
          <ac:chgData name="Levi Cavalcanti" userId="0cb643cc2eff1b7b" providerId="LiveId" clId="{B8306AFE-AFA9-4692-A2B2-3B5C61A4BD8C}" dt="2020-11-17T02:18:28.348" v="187" actId="478"/>
          <ac:spMkLst>
            <pc:docMk/>
            <pc:sldMk cId="1528666654" sldId="348"/>
            <ac:spMk id="5" creationId="{A72CFABC-34B7-432D-B816-B58C21AD3323}"/>
          </ac:spMkLst>
        </pc:spChg>
        <pc:spChg chg="add">
          <ac:chgData name="Levi Cavalcanti" userId="0cb643cc2eff1b7b" providerId="LiveId" clId="{B8306AFE-AFA9-4692-A2B2-3B5C61A4BD8C}" dt="2020-11-17T02:18:30.609" v="188" actId="22"/>
          <ac:spMkLst>
            <pc:docMk/>
            <pc:sldMk cId="1528666654" sldId="348"/>
            <ac:spMk id="8" creationId="{208A2992-E00D-407D-8AAB-23C7629D82D5}"/>
          </ac:spMkLst>
        </pc:spChg>
        <pc:spChg chg="add">
          <ac:chgData name="Levi Cavalcanti" userId="0cb643cc2eff1b7b" providerId="LiveId" clId="{B8306AFE-AFA9-4692-A2B2-3B5C61A4BD8C}" dt="2020-11-17T02:45:17.518" v="336" actId="22"/>
          <ac:spMkLst>
            <pc:docMk/>
            <pc:sldMk cId="1528666654" sldId="348"/>
            <ac:spMk id="10" creationId="{A50AA1B3-08F0-409C-ABC4-3642F1A84F64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33" creationId="{089FFEF3-51CB-47B2-B734-49E9B835721B}"/>
          </ac:spMkLst>
        </pc:spChg>
        <pc:spChg chg="add del">
          <ac:chgData name="Levi Cavalcanti" userId="0cb643cc2eff1b7b" providerId="LiveId" clId="{B8306AFE-AFA9-4692-A2B2-3B5C61A4BD8C}" dt="2020-11-17T02:17:49.030" v="176" actId="478"/>
          <ac:spMkLst>
            <pc:docMk/>
            <pc:sldMk cId="1528666654" sldId="348"/>
            <ac:spMk id="34" creationId="{B1913481-BB04-4153-8CAB-08459950A1BF}"/>
          </ac:spMkLst>
        </pc:spChg>
        <pc:spChg chg="add del mod">
          <ac:chgData name="Levi Cavalcanti" userId="0cb643cc2eff1b7b" providerId="LiveId" clId="{B8306AFE-AFA9-4692-A2B2-3B5C61A4BD8C}" dt="2020-11-17T02:45:15.362" v="335" actId="478"/>
          <ac:spMkLst>
            <pc:docMk/>
            <pc:sldMk cId="1528666654" sldId="348"/>
            <ac:spMk id="36" creationId="{9FC5492C-E65D-4744-90A0-2B72F7807FA9}"/>
          </ac:spMkLst>
        </pc:spChg>
        <pc:spChg chg="add mod">
          <ac:chgData name="Levi Cavalcanti" userId="0cb643cc2eff1b7b" providerId="LiveId" clId="{B8306AFE-AFA9-4692-A2B2-3B5C61A4BD8C}" dt="2020-11-17T13:17:28.831" v="925" actId="1076"/>
          <ac:spMkLst>
            <pc:docMk/>
            <pc:sldMk cId="1528666654" sldId="348"/>
            <ac:spMk id="39" creationId="{AA667D79-1D32-4611-ADFF-33F9797BB031}"/>
          </ac:spMkLst>
        </pc:spChg>
        <pc:spChg chg="add mod">
          <ac:chgData name="Levi Cavalcanti" userId="0cb643cc2eff1b7b" providerId="LiveId" clId="{B8306AFE-AFA9-4692-A2B2-3B5C61A4BD8C}" dt="2020-11-17T13:17:24.439" v="923" actId="1076"/>
          <ac:spMkLst>
            <pc:docMk/>
            <pc:sldMk cId="1528666654" sldId="348"/>
            <ac:spMk id="40" creationId="{1F044B08-3342-4E52-91DE-0CFC1A61AFAA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72" creationId="{A3A274FA-0DE0-45E7-8E8A-6CCD2DF801FE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73" creationId="{4B5197EA-37D2-4973-977F-5A31B0B09602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2" creationId="{5B5AFF2C-AACD-40D7-AE03-B1BCC0029EEE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3" creationId="{E7EE45CE-9984-45AF-9436-A1FD281FA56E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4" creationId="{D807C473-49CC-441E-B259-F1211C4E6BCE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5" creationId="{59DFE79B-CA97-4581-AF42-1D4D31A5CA4F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6" creationId="{3206CF37-ACA8-42D2-A43D-116DDEE5A504}"/>
          </ac:spMkLst>
        </pc:spChg>
        <pc:grpChg chg="del">
          <ac:chgData name="Levi Cavalcanti" userId="0cb643cc2eff1b7b" providerId="LiveId" clId="{B8306AFE-AFA9-4692-A2B2-3B5C61A4BD8C}" dt="2020-11-17T02:17:38.958" v="174" actId="478"/>
          <ac:grpSpMkLst>
            <pc:docMk/>
            <pc:sldMk cId="1528666654" sldId="348"/>
            <ac:grpSpMk id="47" creationId="{FDBB1458-AB4B-4C4A-9D5E-BAF0B6874DAE}"/>
          </ac:grpSpMkLst>
        </pc:grpChg>
        <pc:grpChg chg="del">
          <ac:chgData name="Levi Cavalcanti" userId="0cb643cc2eff1b7b" providerId="LiveId" clId="{B8306AFE-AFA9-4692-A2B2-3B5C61A4BD8C}" dt="2020-11-17T02:17:38.958" v="174" actId="478"/>
          <ac:grpSpMkLst>
            <pc:docMk/>
            <pc:sldMk cId="1528666654" sldId="348"/>
            <ac:grpSpMk id="52" creationId="{6F519025-B2C8-4F85-9AFF-5F25E224C64E}"/>
          </ac:grpSpMkLst>
        </pc:grpChg>
        <pc:grpChg chg="del">
          <ac:chgData name="Levi Cavalcanti" userId="0cb643cc2eff1b7b" providerId="LiveId" clId="{B8306AFE-AFA9-4692-A2B2-3B5C61A4BD8C}" dt="2020-11-17T02:17:38.958" v="174" actId="478"/>
          <ac:grpSpMkLst>
            <pc:docMk/>
            <pc:sldMk cId="1528666654" sldId="348"/>
            <ac:grpSpMk id="61" creationId="{9AFA31A4-7590-47B4-8592-5E27A95849EE}"/>
          </ac:grpSpMkLst>
        </pc:grpChg>
        <pc:picChg chg="add">
          <ac:chgData name="Levi Cavalcanti" userId="0cb643cc2eff1b7b" providerId="LiveId" clId="{B8306AFE-AFA9-4692-A2B2-3B5C61A4BD8C}" dt="2020-11-17T02:20:41.598" v="202" actId="22"/>
          <ac:picMkLst>
            <pc:docMk/>
            <pc:sldMk cId="1528666654" sldId="348"/>
            <ac:picMk id="9" creationId="{67ACE836-35A2-436F-9002-465864CF2485}"/>
          </ac:picMkLst>
        </pc:picChg>
        <pc:picChg chg="add del">
          <ac:chgData name="Levi Cavalcanti" userId="0cb643cc2eff1b7b" providerId="LiveId" clId="{B8306AFE-AFA9-4692-A2B2-3B5C61A4BD8C}" dt="2020-11-17T13:02:16.032" v="844" actId="478"/>
          <ac:picMkLst>
            <pc:docMk/>
            <pc:sldMk cId="1528666654" sldId="348"/>
            <ac:picMk id="4098" creationId="{CB52A63C-D8AA-4C8A-988B-E2EDF7CA2D4B}"/>
          </ac:picMkLst>
        </pc:picChg>
        <pc:picChg chg="add del">
          <ac:chgData name="Levi Cavalcanti" userId="0cb643cc2eff1b7b" providerId="LiveId" clId="{B8306AFE-AFA9-4692-A2B2-3B5C61A4BD8C}" dt="2020-11-17T13:04:06.282" v="848" actId="478"/>
          <ac:picMkLst>
            <pc:docMk/>
            <pc:sldMk cId="1528666654" sldId="348"/>
            <ac:picMk id="4104" creationId="{058D2BBA-396F-4E2C-AA21-76E7175882C7}"/>
          </ac:picMkLst>
        </pc:picChg>
        <pc:picChg chg="add del mod">
          <ac:chgData name="Levi Cavalcanti" userId="0cb643cc2eff1b7b" providerId="LiveId" clId="{B8306AFE-AFA9-4692-A2B2-3B5C61A4BD8C}" dt="2020-11-17T13:04:52.287" v="852" actId="478"/>
          <ac:picMkLst>
            <pc:docMk/>
            <pc:sldMk cId="1528666654" sldId="348"/>
            <ac:picMk id="4106" creationId="{70E95665-D2DD-41FE-A624-AA1E0AC34285}"/>
          </ac:picMkLst>
        </pc:picChg>
        <pc:picChg chg="add mod">
          <ac:chgData name="Levi Cavalcanti" userId="0cb643cc2eff1b7b" providerId="LiveId" clId="{B8306AFE-AFA9-4692-A2B2-3B5C61A4BD8C}" dt="2020-11-17T13:17:26.255" v="924" actId="1076"/>
          <ac:picMkLst>
            <pc:docMk/>
            <pc:sldMk cId="1528666654" sldId="348"/>
            <ac:picMk id="4108" creationId="{0EE6DD39-EBFF-4D8F-ACDA-D2810FCA709F}"/>
          </ac:picMkLst>
        </pc:picChg>
      </pc:sldChg>
      <pc:sldChg chg="addSp delSp modSp mod modTransition">
        <pc:chgData name="Levi Cavalcanti" userId="0cb643cc2eff1b7b" providerId="LiveId" clId="{B8306AFE-AFA9-4692-A2B2-3B5C61A4BD8C}" dt="2020-11-17T21:05:39.038" v="927"/>
        <pc:sldMkLst>
          <pc:docMk/>
          <pc:sldMk cId="4209906723" sldId="354"/>
        </pc:sldMkLst>
        <pc:spChg chg="del mod">
          <ac:chgData name="Levi Cavalcanti" userId="0cb643cc2eff1b7b" providerId="LiveId" clId="{B8306AFE-AFA9-4692-A2B2-3B5C61A4BD8C}" dt="2020-11-16T20:14:19.188" v="87"/>
          <ac:spMkLst>
            <pc:docMk/>
            <pc:sldMk cId="4209906723" sldId="354"/>
            <ac:spMk id="3" creationId="{CE4E593F-6B76-4880-B48A-A7D59CE57168}"/>
          </ac:spMkLst>
        </pc:spChg>
        <pc:spChg chg="del">
          <ac:chgData name="Levi Cavalcanti" userId="0cb643cc2eff1b7b" providerId="LiveId" clId="{B8306AFE-AFA9-4692-A2B2-3B5C61A4BD8C}" dt="2020-11-16T20:13:15.244" v="73" actId="478"/>
          <ac:spMkLst>
            <pc:docMk/>
            <pc:sldMk cId="4209906723" sldId="354"/>
            <ac:spMk id="4" creationId="{067AC0D8-120A-4EA0-99E2-B1A688AEC5A5}"/>
          </ac:spMkLst>
        </pc:spChg>
        <pc:spChg chg="add mod">
          <ac:chgData name="Levi Cavalcanti" userId="0cb643cc2eff1b7b" providerId="LiveId" clId="{B8306AFE-AFA9-4692-A2B2-3B5C61A4BD8C}" dt="2020-11-17T12:48:01.039" v="759" actId="113"/>
          <ac:spMkLst>
            <pc:docMk/>
            <pc:sldMk cId="4209906723" sldId="354"/>
            <ac:spMk id="6" creationId="{4F09FA9A-60EE-4A0F-9F7C-E8FD69AA9F76}"/>
          </ac:spMkLst>
        </pc:spChg>
        <pc:spChg chg="del mod">
          <ac:chgData name="Levi Cavalcanti" userId="0cb643cc2eff1b7b" providerId="LiveId" clId="{B8306AFE-AFA9-4692-A2B2-3B5C61A4BD8C}" dt="2020-11-16T20:13:25.918" v="78" actId="478"/>
          <ac:spMkLst>
            <pc:docMk/>
            <pc:sldMk cId="4209906723" sldId="354"/>
            <ac:spMk id="6" creationId="{8E163109-70DB-40F7-A6A8-417193AFC61C}"/>
          </ac:spMkLst>
        </pc:spChg>
        <pc:spChg chg="add del">
          <ac:chgData name="Levi Cavalcanti" userId="0cb643cc2eff1b7b" providerId="LiveId" clId="{B8306AFE-AFA9-4692-A2B2-3B5C61A4BD8C}" dt="2020-11-16T20:14:18.041" v="85" actId="22"/>
          <ac:spMkLst>
            <pc:docMk/>
            <pc:sldMk cId="4209906723" sldId="354"/>
            <ac:spMk id="8" creationId="{70920CD9-FA91-4A03-92DF-C1618DE3385D}"/>
          </ac:spMkLst>
        </pc:spChg>
        <pc:spChg chg="add mod">
          <ac:chgData name="Levi Cavalcanti" userId="0cb643cc2eff1b7b" providerId="LiveId" clId="{B8306AFE-AFA9-4692-A2B2-3B5C61A4BD8C}" dt="2020-11-17T12:58:07.199" v="842" actId="339"/>
          <ac:spMkLst>
            <pc:docMk/>
            <pc:sldMk cId="4209906723" sldId="354"/>
            <ac:spMk id="8" creationId="{C85B991A-68E3-441C-B3A3-CE161C07C8E1}"/>
          </ac:spMkLst>
        </pc:spChg>
        <pc:spChg chg="add del">
          <ac:chgData name="Levi Cavalcanti" userId="0cb643cc2eff1b7b" providerId="LiveId" clId="{B8306AFE-AFA9-4692-A2B2-3B5C61A4BD8C}" dt="2020-11-16T20:14:23.526" v="89" actId="22"/>
          <ac:spMkLst>
            <pc:docMk/>
            <pc:sldMk cId="4209906723" sldId="354"/>
            <ac:spMk id="10" creationId="{EC9A8C16-816A-491E-9E9A-E348122BBED5}"/>
          </ac:spMkLst>
        </pc:spChg>
        <pc:spChg chg="add mod">
          <ac:chgData name="Levi Cavalcanti" userId="0cb643cc2eff1b7b" providerId="LiveId" clId="{B8306AFE-AFA9-4692-A2B2-3B5C61A4BD8C}" dt="2020-11-17T02:10:58.244" v="126" actId="20577"/>
          <ac:spMkLst>
            <pc:docMk/>
            <pc:sldMk cId="4209906723" sldId="354"/>
            <ac:spMk id="12" creationId="{1DC397C0-1280-4E43-9295-117D3C5698E9}"/>
          </ac:spMkLst>
        </pc:spChg>
        <pc:picChg chg="add del mod">
          <ac:chgData name="Levi Cavalcanti" userId="0cb643cc2eff1b7b" providerId="LiveId" clId="{B8306AFE-AFA9-4692-A2B2-3B5C61A4BD8C}" dt="2020-11-17T02:08:46.734" v="93" actId="478"/>
          <ac:picMkLst>
            <pc:docMk/>
            <pc:sldMk cId="4209906723" sldId="354"/>
            <ac:picMk id="2" creationId="{DEDBE846-E9D4-4817-87B4-D97497D1C76B}"/>
          </ac:picMkLst>
        </pc:picChg>
        <pc:picChg chg="add mod">
          <ac:chgData name="Levi Cavalcanti" userId="0cb643cc2eff1b7b" providerId="LiveId" clId="{B8306AFE-AFA9-4692-A2B2-3B5C61A4BD8C}" dt="2020-11-17T02:09:43.762" v="109" actId="1076"/>
          <ac:picMkLst>
            <pc:docMk/>
            <pc:sldMk cId="4209906723" sldId="354"/>
            <ac:picMk id="9" creationId="{C07D2A78-E741-4C9C-9B16-B17CC9AF2737}"/>
          </ac:picMkLst>
        </pc:picChg>
        <pc:picChg chg="add mod">
          <ac:chgData name="Levi Cavalcanti" userId="0cb643cc2eff1b7b" providerId="LiveId" clId="{B8306AFE-AFA9-4692-A2B2-3B5C61A4BD8C}" dt="2020-11-17T02:44:52.013" v="334" actId="14100"/>
          <ac:picMkLst>
            <pc:docMk/>
            <pc:sldMk cId="4209906723" sldId="354"/>
            <ac:picMk id="1026" creationId="{23D8C2EA-FFFD-4937-B196-D013CA20BFD4}"/>
          </ac:picMkLst>
        </pc:picChg>
        <pc:picChg chg="del">
          <ac:chgData name="Levi Cavalcanti" userId="0cb643cc2eff1b7b" providerId="LiveId" clId="{B8306AFE-AFA9-4692-A2B2-3B5C61A4BD8C}" dt="2020-11-16T20:13:09.296" v="72" actId="478"/>
          <ac:picMkLst>
            <pc:docMk/>
            <pc:sldMk cId="4209906723" sldId="354"/>
            <ac:picMk id="3076" creationId="{693437B5-502E-4283-893C-1DF62A7B3B42}"/>
          </ac:picMkLst>
        </pc:picChg>
      </pc:sldChg>
      <pc:sldChg chg="addSp delSp modSp mod modTransition">
        <pc:chgData name="Levi Cavalcanti" userId="0cb643cc2eff1b7b" providerId="LiveId" clId="{B8306AFE-AFA9-4692-A2B2-3B5C61A4BD8C}" dt="2020-11-17T21:05:23.223" v="926"/>
        <pc:sldMkLst>
          <pc:docMk/>
          <pc:sldMk cId="3415378835" sldId="355"/>
        </pc:sldMkLst>
        <pc:spChg chg="del mod">
          <ac:chgData name="Levi Cavalcanti" userId="0cb643cc2eff1b7b" providerId="LiveId" clId="{B8306AFE-AFA9-4692-A2B2-3B5C61A4BD8C}" dt="2020-11-16T20:11:27.628" v="65" actId="478"/>
          <ac:spMkLst>
            <pc:docMk/>
            <pc:sldMk cId="3415378835" sldId="355"/>
            <ac:spMk id="3" creationId="{6B194260-E6C7-450A-BE4C-CA4767E90F57}"/>
          </ac:spMkLst>
        </pc:spChg>
        <pc:spChg chg="mod">
          <ac:chgData name="Levi Cavalcanti" userId="0cb643cc2eff1b7b" providerId="LiveId" clId="{B8306AFE-AFA9-4692-A2B2-3B5C61A4BD8C}" dt="2020-11-17T12:53:52.722" v="809" actId="207"/>
          <ac:spMkLst>
            <pc:docMk/>
            <pc:sldMk cId="3415378835" sldId="355"/>
            <ac:spMk id="30" creationId="{E01529FC-AFDA-4ECA-AD32-E3AA1A48C886}"/>
          </ac:spMkLst>
        </pc:spChg>
        <pc:spChg chg="mod">
          <ac:chgData name="Levi Cavalcanti" userId="0cb643cc2eff1b7b" providerId="LiveId" clId="{B8306AFE-AFA9-4692-A2B2-3B5C61A4BD8C}" dt="2020-11-16T20:13:59.923" v="82" actId="255"/>
          <ac:spMkLst>
            <pc:docMk/>
            <pc:sldMk cId="3415378835" sldId="355"/>
            <ac:spMk id="44" creationId="{9FC75960-A1D0-4060-8469-60D20B2E25FB}"/>
          </ac:spMkLst>
        </pc:spChg>
        <pc:picChg chg="add mod">
          <ac:chgData name="Levi Cavalcanti" userId="0cb643cc2eff1b7b" providerId="LiveId" clId="{B8306AFE-AFA9-4692-A2B2-3B5C61A4BD8C}" dt="2020-11-16T20:10:46.480" v="60" actId="14100"/>
          <ac:picMkLst>
            <pc:docMk/>
            <pc:sldMk cId="3415378835" sldId="355"/>
            <ac:picMk id="2" creationId="{3F9ED39B-0130-457F-81D4-910CC53829C6}"/>
          </ac:picMkLst>
        </pc:picChg>
        <pc:picChg chg="add del mod">
          <ac:chgData name="Levi Cavalcanti" userId="0cb643cc2eff1b7b" providerId="LiveId" clId="{B8306AFE-AFA9-4692-A2B2-3B5C61A4BD8C}" dt="2020-11-16T20:13:00.829" v="71" actId="21"/>
          <ac:picMkLst>
            <pc:docMk/>
            <pc:sldMk cId="3415378835" sldId="355"/>
            <ac:picMk id="4" creationId="{EEE214CF-916C-4C94-8811-F4384A870567}"/>
          </ac:picMkLst>
        </pc:picChg>
        <pc:picChg chg="add mod">
          <ac:chgData name="Levi Cavalcanti" userId="0cb643cc2eff1b7b" providerId="LiveId" clId="{B8306AFE-AFA9-4692-A2B2-3B5C61A4BD8C}" dt="2020-11-17T03:25:25.835" v="520" actId="14100"/>
          <ac:picMkLst>
            <pc:docMk/>
            <pc:sldMk cId="3415378835" sldId="355"/>
            <ac:picMk id="7170" creationId="{C5FB1296-51E7-4BFE-B2B0-4C3B5CD634BE}"/>
          </ac:picMkLst>
        </pc:picChg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2692217638" sldId="356"/>
        </pc:sldMkLst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2408249276" sldId="357"/>
        </pc:sldMkLst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3765723987" sldId="358"/>
        </pc:sldMkLst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1053783688" sldId="359"/>
        </pc:sldMkLst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693638831" sldId="360"/>
        </pc:sldMkLst>
      </pc:sldChg>
      <pc:sldChg chg="addSp delSp modSp add mod ord modTransition modAnim">
        <pc:chgData name="Levi Cavalcanti" userId="0cb643cc2eff1b7b" providerId="LiveId" clId="{B8306AFE-AFA9-4692-A2B2-3B5C61A4BD8C}" dt="2020-11-17T21:05:54.442" v="928"/>
        <pc:sldMkLst>
          <pc:docMk/>
          <pc:sldMk cId="2922966063" sldId="361"/>
        </pc:sldMkLst>
        <pc:spChg chg="add mod">
          <ac:chgData name="Levi Cavalcanti" userId="0cb643cc2eff1b7b" providerId="LiveId" clId="{B8306AFE-AFA9-4692-A2B2-3B5C61A4BD8C}" dt="2020-11-17T02:44:32.766" v="333" actId="255"/>
          <ac:spMkLst>
            <pc:docMk/>
            <pc:sldMk cId="2922966063" sldId="361"/>
            <ac:spMk id="6" creationId="{70AB2FD0-A780-4BA3-8B61-2CB4F93A582B}"/>
          </ac:spMkLst>
        </pc:spChg>
        <pc:spChg chg="add mod">
          <ac:chgData name="Levi Cavalcanti" userId="0cb643cc2eff1b7b" providerId="LiveId" clId="{B8306AFE-AFA9-4692-A2B2-3B5C61A4BD8C}" dt="2020-11-17T03:47:42.313" v="649" actId="1076"/>
          <ac:spMkLst>
            <pc:docMk/>
            <pc:sldMk cId="2922966063" sldId="361"/>
            <ac:spMk id="7" creationId="{9928B9DE-8875-4CB3-B1D1-DB14B6F52976}"/>
          </ac:spMkLst>
        </pc:spChg>
        <pc:spChg chg="add mod">
          <ac:chgData name="Levi Cavalcanti" userId="0cb643cc2eff1b7b" providerId="LiveId" clId="{B8306AFE-AFA9-4692-A2B2-3B5C61A4BD8C}" dt="2020-11-17T03:47:07.707" v="644" actId="208"/>
          <ac:spMkLst>
            <pc:docMk/>
            <pc:sldMk cId="2922966063" sldId="361"/>
            <ac:spMk id="8" creationId="{6C74FC52-8B04-4A56-A232-9CA681D27105}"/>
          </ac:spMkLst>
        </pc:spChg>
        <pc:spChg chg="add mod">
          <ac:chgData name="Levi Cavalcanti" userId="0cb643cc2eff1b7b" providerId="LiveId" clId="{B8306AFE-AFA9-4692-A2B2-3B5C61A4BD8C}" dt="2020-11-17T03:47:22.992" v="646" actId="1582"/>
          <ac:spMkLst>
            <pc:docMk/>
            <pc:sldMk cId="2922966063" sldId="361"/>
            <ac:spMk id="9" creationId="{1B0892AF-9D9E-412B-8D9F-F41B0351CEA4}"/>
          </ac:spMkLst>
        </pc:spChg>
        <pc:spChg chg="add mod">
          <ac:chgData name="Levi Cavalcanti" userId="0cb643cc2eff1b7b" providerId="LiveId" clId="{B8306AFE-AFA9-4692-A2B2-3B5C61A4BD8C}" dt="2020-11-17T02:26:34.158" v="246" actId="1076"/>
          <ac:spMkLst>
            <pc:docMk/>
            <pc:sldMk cId="2922966063" sldId="361"/>
            <ac:spMk id="10" creationId="{96436821-90A4-44F3-BF47-A354555CBB1B}"/>
          </ac:spMkLst>
        </pc:spChg>
        <pc:picChg chg="del">
          <ac:chgData name="Levi Cavalcanti" userId="0cb643cc2eff1b7b" providerId="LiveId" clId="{B8306AFE-AFA9-4692-A2B2-3B5C61A4BD8C}" dt="2020-11-17T02:26:06.389" v="240" actId="478"/>
          <ac:picMkLst>
            <pc:docMk/>
            <pc:sldMk cId="2922966063" sldId="361"/>
            <ac:picMk id="2" creationId="{DEDBE846-E9D4-4817-87B4-D97497D1C76B}"/>
          </ac:picMkLst>
        </pc:picChg>
        <pc:picChg chg="add">
          <ac:chgData name="Levi Cavalcanti" userId="0cb643cc2eff1b7b" providerId="LiveId" clId="{B8306AFE-AFA9-4692-A2B2-3B5C61A4BD8C}" dt="2020-11-17T02:27:08.614" v="257" actId="22"/>
          <ac:picMkLst>
            <pc:docMk/>
            <pc:sldMk cId="2922966063" sldId="361"/>
            <ac:picMk id="3" creationId="{98FC9717-BD22-431D-9EC8-C88A691E00B1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7T21:05:39.038" v="927"/>
        <pc:sldMkLst>
          <pc:docMk/>
          <pc:sldMk cId="2212652951" sldId="362"/>
        </pc:sldMkLst>
        <pc:spChg chg="mod">
          <ac:chgData name="Levi Cavalcanti" userId="0cb643cc2eff1b7b" providerId="LiveId" clId="{B8306AFE-AFA9-4692-A2B2-3B5C61A4BD8C}" dt="2020-11-17T12:49:04.028" v="766" actId="115"/>
          <ac:spMkLst>
            <pc:docMk/>
            <pc:sldMk cId="2212652951" sldId="362"/>
            <ac:spMk id="6" creationId="{4F09FA9A-60EE-4A0F-9F7C-E8FD69AA9F76}"/>
          </ac:spMkLst>
        </pc:spChg>
        <pc:spChg chg="del">
          <ac:chgData name="Levi Cavalcanti" userId="0cb643cc2eff1b7b" providerId="LiveId" clId="{B8306AFE-AFA9-4692-A2B2-3B5C61A4BD8C}" dt="2020-11-17T02:12:55.647" v="128" actId="478"/>
          <ac:spMkLst>
            <pc:docMk/>
            <pc:sldMk cId="2212652951" sldId="362"/>
            <ac:spMk id="8" creationId="{C85B991A-68E3-441C-B3A3-CE161C07C8E1}"/>
          </ac:spMkLst>
        </pc:spChg>
        <pc:spChg chg="mod">
          <ac:chgData name="Levi Cavalcanti" userId="0cb643cc2eff1b7b" providerId="LiveId" clId="{B8306AFE-AFA9-4692-A2B2-3B5C61A4BD8C}" dt="2020-11-17T03:40:12.106" v="581" actId="208"/>
          <ac:spMkLst>
            <pc:docMk/>
            <pc:sldMk cId="2212652951" sldId="362"/>
            <ac:spMk id="12" creationId="{1DC397C0-1280-4E43-9295-117D3C5698E9}"/>
          </ac:spMkLst>
        </pc:spChg>
        <pc:picChg chg="add mod">
          <ac:chgData name="Levi Cavalcanti" userId="0cb643cc2eff1b7b" providerId="LiveId" clId="{B8306AFE-AFA9-4692-A2B2-3B5C61A4BD8C}" dt="2020-11-17T03:40:32.809" v="584" actId="14100"/>
          <ac:picMkLst>
            <pc:docMk/>
            <pc:sldMk cId="2212652951" sldId="362"/>
            <ac:picMk id="2" creationId="{0C90591C-8A10-45E9-9456-0B73C282C368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7T21:05:54.442" v="928"/>
        <pc:sldMkLst>
          <pc:docMk/>
          <pc:sldMk cId="4004375144" sldId="363"/>
        </pc:sldMkLst>
        <pc:spChg chg="add mod">
          <ac:chgData name="Levi Cavalcanti" userId="0cb643cc2eff1b7b" providerId="LiveId" clId="{B8306AFE-AFA9-4692-A2B2-3B5C61A4BD8C}" dt="2020-11-17T02:43:12.992" v="325" actId="2711"/>
          <ac:spMkLst>
            <pc:docMk/>
            <pc:sldMk cId="4004375144" sldId="363"/>
            <ac:spMk id="10" creationId="{DDE10DA0-EC5E-45B1-9763-099B0797E862}"/>
          </ac:spMkLst>
        </pc:spChg>
        <pc:spChg chg="add mod">
          <ac:chgData name="Levi Cavalcanti" userId="0cb643cc2eff1b7b" providerId="LiveId" clId="{B8306AFE-AFA9-4692-A2B2-3B5C61A4BD8C}" dt="2020-11-17T02:44:04.084" v="330" actId="1076"/>
          <ac:spMkLst>
            <pc:docMk/>
            <pc:sldMk cId="4004375144" sldId="363"/>
            <ac:spMk id="11" creationId="{FC41D7FD-84E4-4A8E-ADBF-6E24486A5834}"/>
          </ac:spMkLst>
        </pc:spChg>
        <pc:spChg chg="mod">
          <ac:chgData name="Levi Cavalcanti" userId="0cb643cc2eff1b7b" providerId="LiveId" clId="{B8306AFE-AFA9-4692-A2B2-3B5C61A4BD8C}" dt="2020-11-17T02:43:54.277" v="329" actId="1076"/>
          <ac:spMkLst>
            <pc:docMk/>
            <pc:sldMk cId="4004375144" sldId="363"/>
            <ac:spMk id="36" creationId="{9FC5492C-E65D-4744-90A0-2B72F7807FA9}"/>
          </ac:spMkLst>
        </pc:spChg>
        <pc:spChg chg="del">
          <ac:chgData name="Levi Cavalcanti" userId="0cb643cc2eff1b7b" providerId="LiveId" clId="{B8306AFE-AFA9-4692-A2B2-3B5C61A4BD8C}" dt="2020-11-17T02:21:34.971" v="212" actId="478"/>
          <ac:spMkLst>
            <pc:docMk/>
            <pc:sldMk cId="4004375144" sldId="363"/>
            <ac:spMk id="39" creationId="{AA667D79-1D32-4611-ADFF-33F9797BB031}"/>
          </ac:spMkLst>
        </pc:spChg>
        <pc:spChg chg="del">
          <ac:chgData name="Levi Cavalcanti" userId="0cb643cc2eff1b7b" providerId="LiveId" clId="{B8306AFE-AFA9-4692-A2B2-3B5C61A4BD8C}" dt="2020-11-17T02:21:40.686" v="213" actId="478"/>
          <ac:spMkLst>
            <pc:docMk/>
            <pc:sldMk cId="4004375144" sldId="363"/>
            <ac:spMk id="40" creationId="{1F044B08-3342-4E52-91DE-0CFC1A61AFAA}"/>
          </ac:spMkLst>
        </pc:spChg>
        <pc:picChg chg="add del mod">
          <ac:chgData name="Levi Cavalcanti" userId="0cb643cc2eff1b7b" providerId="LiveId" clId="{B8306AFE-AFA9-4692-A2B2-3B5C61A4BD8C}" dt="2020-11-17T12:46:07.533" v="752" actId="478"/>
          <ac:picMkLst>
            <pc:docMk/>
            <pc:sldMk cId="4004375144" sldId="363"/>
            <ac:picMk id="2" creationId="{37517A93-0C67-404E-B3F1-9E0A703FAFA1}"/>
          </ac:picMkLst>
        </pc:picChg>
        <pc:picChg chg="add mod">
          <ac:chgData name="Levi Cavalcanti" userId="0cb643cc2eff1b7b" providerId="LiveId" clId="{B8306AFE-AFA9-4692-A2B2-3B5C61A4BD8C}" dt="2020-11-17T12:46:20.929" v="756" actId="1076"/>
          <ac:picMkLst>
            <pc:docMk/>
            <pc:sldMk cId="4004375144" sldId="363"/>
            <ac:picMk id="3" creationId="{141EF9B5-2188-4414-9BAC-686C8F1DEE77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8T23:24:26.008" v="947" actId="113"/>
        <pc:sldMkLst>
          <pc:docMk/>
          <pc:sldMk cId="4236666741" sldId="364"/>
        </pc:sldMkLst>
        <pc:spChg chg="add mod">
          <ac:chgData name="Levi Cavalcanti" userId="0cb643cc2eff1b7b" providerId="LiveId" clId="{B8306AFE-AFA9-4692-A2B2-3B5C61A4BD8C}" dt="2020-11-17T03:20:59.274" v="485" actId="1076"/>
          <ac:spMkLst>
            <pc:docMk/>
            <pc:sldMk cId="4236666741" sldId="364"/>
            <ac:spMk id="8" creationId="{E6A31F43-9940-479A-9DDA-BF72242639B4}"/>
          </ac:spMkLst>
        </pc:spChg>
        <pc:spChg chg="add mod">
          <ac:chgData name="Levi Cavalcanti" userId="0cb643cc2eff1b7b" providerId="LiveId" clId="{B8306AFE-AFA9-4692-A2B2-3B5C61A4BD8C}" dt="2020-11-18T23:24:26.008" v="947" actId="113"/>
          <ac:spMkLst>
            <pc:docMk/>
            <pc:sldMk cId="4236666741" sldId="364"/>
            <ac:spMk id="10" creationId="{6A0FA430-E271-464A-9C38-7363E854643E}"/>
          </ac:spMkLst>
        </pc:spChg>
        <pc:picChg chg="del">
          <ac:chgData name="Levi Cavalcanti" userId="0cb643cc2eff1b7b" providerId="LiveId" clId="{B8306AFE-AFA9-4692-A2B2-3B5C61A4BD8C}" dt="2020-11-17T03:04:55.780" v="413" actId="478"/>
          <ac:picMkLst>
            <pc:docMk/>
            <pc:sldMk cId="4236666741" sldId="364"/>
            <ac:picMk id="2" creationId="{DEDBE846-E9D4-4817-87B4-D97497D1C76B}"/>
          </ac:picMkLst>
        </pc:picChg>
        <pc:picChg chg="add">
          <ac:chgData name="Levi Cavalcanti" userId="0cb643cc2eff1b7b" providerId="LiveId" clId="{B8306AFE-AFA9-4692-A2B2-3B5C61A4BD8C}" dt="2020-11-17T02:27:12.140" v="258" actId="22"/>
          <ac:picMkLst>
            <pc:docMk/>
            <pc:sldMk cId="4236666741" sldId="364"/>
            <ac:picMk id="3" creationId="{4D9F6B79-55D7-4808-9A00-9706E80EBCAF}"/>
          </ac:picMkLst>
        </pc:picChg>
        <pc:picChg chg="add del mod">
          <ac:chgData name="Levi Cavalcanti" userId="0cb643cc2eff1b7b" providerId="LiveId" clId="{B8306AFE-AFA9-4692-A2B2-3B5C61A4BD8C}" dt="2020-11-17T03:13:43.957" v="452" actId="21"/>
          <ac:picMkLst>
            <pc:docMk/>
            <pc:sldMk cId="4236666741" sldId="364"/>
            <ac:picMk id="6146" creationId="{1370F1B9-5855-478E-9112-3E8BDAACBE5A}"/>
          </ac:picMkLst>
        </pc:picChg>
        <pc:picChg chg="add mod">
          <ac:chgData name="Levi Cavalcanti" userId="0cb643cc2eff1b7b" providerId="LiveId" clId="{B8306AFE-AFA9-4692-A2B2-3B5C61A4BD8C}" dt="2020-11-17T03:20:50.899" v="482" actId="1076"/>
          <ac:picMkLst>
            <pc:docMk/>
            <pc:sldMk cId="4236666741" sldId="364"/>
            <ac:picMk id="6148" creationId="{DE3AD127-18F7-4F95-B548-3C3AC515769E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7T21:05:39.038" v="927"/>
        <pc:sldMkLst>
          <pc:docMk/>
          <pc:sldMk cId="1718519441" sldId="365"/>
        </pc:sldMkLst>
        <pc:spChg chg="add mod ord">
          <ac:chgData name="Levi Cavalcanti" userId="0cb643cc2eff1b7b" providerId="LiveId" clId="{B8306AFE-AFA9-4692-A2B2-3B5C61A4BD8C}" dt="2020-11-17T02:36:59.367" v="301" actId="164"/>
          <ac:spMkLst>
            <pc:docMk/>
            <pc:sldMk cId="1718519441" sldId="365"/>
            <ac:spMk id="2" creationId="{A24F49E4-9027-49F4-AF91-5B12873F809B}"/>
          </ac:spMkLst>
        </pc:spChg>
        <pc:spChg chg="mod">
          <ac:chgData name="Levi Cavalcanti" userId="0cb643cc2eff1b7b" providerId="LiveId" clId="{B8306AFE-AFA9-4692-A2B2-3B5C61A4BD8C}" dt="2020-11-17T02:34:21.849" v="282" actId="123"/>
          <ac:spMkLst>
            <pc:docMk/>
            <pc:sldMk cId="1718519441" sldId="365"/>
            <ac:spMk id="5" creationId="{074208C8-FCDC-4010-B91C-F5136A92411C}"/>
          </ac:spMkLst>
        </pc:spChg>
        <pc:spChg chg="del">
          <ac:chgData name="Levi Cavalcanti" userId="0cb643cc2eff1b7b" providerId="LiveId" clId="{B8306AFE-AFA9-4692-A2B2-3B5C61A4BD8C}" dt="2020-11-17T02:33:45.533" v="276" actId="478"/>
          <ac:spMkLst>
            <pc:docMk/>
            <pc:sldMk cId="1718519441" sldId="365"/>
            <ac:spMk id="6" creationId="{4F09FA9A-60EE-4A0F-9F7C-E8FD69AA9F76}"/>
          </ac:spMkLst>
        </pc:spChg>
        <pc:spChg chg="add mod">
          <ac:chgData name="Levi Cavalcanti" userId="0cb643cc2eff1b7b" providerId="LiveId" clId="{B8306AFE-AFA9-4692-A2B2-3B5C61A4BD8C}" dt="2020-11-17T02:36:59.367" v="301" actId="164"/>
          <ac:spMkLst>
            <pc:docMk/>
            <pc:sldMk cId="1718519441" sldId="365"/>
            <ac:spMk id="7" creationId="{11FA1B34-FBB7-44BD-9987-CDBAC9A3AB68}"/>
          </ac:spMkLst>
        </pc:spChg>
        <pc:spChg chg="add mod">
          <ac:chgData name="Levi Cavalcanti" userId="0cb643cc2eff1b7b" providerId="LiveId" clId="{B8306AFE-AFA9-4692-A2B2-3B5C61A4BD8C}" dt="2020-11-17T12:52:46.392" v="803" actId="14100"/>
          <ac:spMkLst>
            <pc:docMk/>
            <pc:sldMk cId="1718519441" sldId="365"/>
            <ac:spMk id="8" creationId="{06212436-6241-439D-A5DF-6679BE60AD07}"/>
          </ac:spMkLst>
        </pc:spChg>
        <pc:spChg chg="add mod">
          <ac:chgData name="Levi Cavalcanti" userId="0cb643cc2eff1b7b" providerId="LiveId" clId="{B8306AFE-AFA9-4692-A2B2-3B5C61A4BD8C}" dt="2020-11-17T12:52:48.896" v="804" actId="1076"/>
          <ac:spMkLst>
            <pc:docMk/>
            <pc:sldMk cId="1718519441" sldId="365"/>
            <ac:spMk id="11" creationId="{2461A833-7885-49E5-AA8F-A1D64F7543DE}"/>
          </ac:spMkLst>
        </pc:spChg>
        <pc:grpChg chg="add mod">
          <ac:chgData name="Levi Cavalcanti" userId="0cb643cc2eff1b7b" providerId="LiveId" clId="{B8306AFE-AFA9-4692-A2B2-3B5C61A4BD8C}" dt="2020-11-17T12:52:29.952" v="798" actId="1076"/>
          <ac:grpSpMkLst>
            <pc:docMk/>
            <pc:sldMk cId="1718519441" sldId="365"/>
            <ac:grpSpMk id="3" creationId="{464EAFE4-BA78-4E23-BBAB-FC19B9324006}"/>
          </ac:grpSpMkLst>
        </pc:grpChg>
        <pc:picChg chg="add del mod">
          <ac:chgData name="Levi Cavalcanti" userId="0cb643cc2eff1b7b" providerId="LiveId" clId="{B8306AFE-AFA9-4692-A2B2-3B5C61A4BD8C}" dt="2020-11-17T02:39:01.952" v="304" actId="478"/>
          <ac:picMkLst>
            <pc:docMk/>
            <pc:sldMk cId="1718519441" sldId="365"/>
            <ac:picMk id="10" creationId="{104D9041-6EAD-43A4-9EF5-E40E926ABDB4}"/>
          </ac:picMkLst>
        </pc:picChg>
        <pc:picChg chg="add mod">
          <ac:chgData name="Levi Cavalcanti" userId="0cb643cc2eff1b7b" providerId="LiveId" clId="{B8306AFE-AFA9-4692-A2B2-3B5C61A4BD8C}" dt="2020-11-17T12:52:39.348" v="801" actId="1076"/>
          <ac:picMkLst>
            <pc:docMk/>
            <pc:sldMk cId="1718519441" sldId="365"/>
            <ac:picMk id="3074" creationId="{0DD88744-B9A7-443D-A7F6-F4A5E80D6A25}"/>
          </ac:picMkLst>
        </pc:picChg>
        <pc:picChg chg="add del">
          <ac:chgData name="Levi Cavalcanti" userId="0cb643cc2eff1b7b" providerId="LiveId" clId="{B8306AFE-AFA9-4692-A2B2-3B5C61A4BD8C}" dt="2020-11-17T02:39:59.774" v="306"/>
          <ac:picMkLst>
            <pc:docMk/>
            <pc:sldMk cId="1718519441" sldId="365"/>
            <ac:picMk id="5122" creationId="{92B6FF18-D284-4AA5-AA0A-E08F55485CC7}"/>
          </ac:picMkLst>
        </pc:picChg>
        <pc:picChg chg="add del mod">
          <ac:chgData name="Levi Cavalcanti" userId="0cb643cc2eff1b7b" providerId="LiveId" clId="{B8306AFE-AFA9-4692-A2B2-3B5C61A4BD8C}" dt="2020-11-17T12:51:35.032" v="780" actId="478"/>
          <ac:picMkLst>
            <pc:docMk/>
            <pc:sldMk cId="1718519441" sldId="365"/>
            <ac:picMk id="5124" creationId="{F62ECC53-4C24-4267-8924-2DEBD3080E1C}"/>
          </ac:picMkLst>
        </pc:picChg>
      </pc:sldChg>
      <pc:sldChg chg="addSp delSp modSp add mod ord modTransition">
        <pc:chgData name="Levi Cavalcanti" userId="0cb643cc2eff1b7b" providerId="LiveId" clId="{B8306AFE-AFA9-4692-A2B2-3B5C61A4BD8C}" dt="2020-11-17T21:05:39.038" v="927"/>
        <pc:sldMkLst>
          <pc:docMk/>
          <pc:sldMk cId="1671535367" sldId="366"/>
        </pc:sldMkLst>
        <pc:spChg chg="mod">
          <ac:chgData name="Levi Cavalcanti" userId="0cb643cc2eff1b7b" providerId="LiveId" clId="{B8306AFE-AFA9-4692-A2B2-3B5C61A4BD8C}" dt="2020-11-17T02:53:40.804" v="350" actId="1076"/>
          <ac:spMkLst>
            <pc:docMk/>
            <pc:sldMk cId="1671535367" sldId="366"/>
            <ac:spMk id="5" creationId="{074208C8-FCDC-4010-B91C-F5136A92411C}"/>
          </ac:spMkLst>
        </pc:spChg>
        <pc:spChg chg="add mod">
          <ac:chgData name="Levi Cavalcanti" userId="0cb643cc2eff1b7b" providerId="LiveId" clId="{B8306AFE-AFA9-4692-A2B2-3B5C61A4BD8C}" dt="2020-11-17T02:57:50.130" v="380" actId="113"/>
          <ac:spMkLst>
            <pc:docMk/>
            <pc:sldMk cId="1671535367" sldId="366"/>
            <ac:spMk id="6" creationId="{E1F33487-6949-4AFE-84F0-38C1AE3002E4}"/>
          </ac:spMkLst>
        </pc:spChg>
        <pc:spChg chg="add mod">
          <ac:chgData name="Levi Cavalcanti" userId="0cb643cc2eff1b7b" providerId="LiveId" clId="{B8306AFE-AFA9-4692-A2B2-3B5C61A4BD8C}" dt="2020-11-17T03:00:16.940" v="397" actId="1076"/>
          <ac:spMkLst>
            <pc:docMk/>
            <pc:sldMk cId="1671535367" sldId="366"/>
            <ac:spMk id="7" creationId="{84BDE720-1EAD-414B-8A1F-41C711872CE2}"/>
          </ac:spMkLst>
        </pc:spChg>
        <pc:spChg chg="add mod">
          <ac:chgData name="Levi Cavalcanti" userId="0cb643cc2eff1b7b" providerId="LiveId" clId="{B8306AFE-AFA9-4692-A2B2-3B5C61A4BD8C}" dt="2020-11-17T03:00:58.660" v="405" actId="1076"/>
          <ac:spMkLst>
            <pc:docMk/>
            <pc:sldMk cId="1671535367" sldId="366"/>
            <ac:spMk id="9" creationId="{25534706-8B91-422F-8DED-5DB55885B0C6}"/>
          </ac:spMkLst>
        </pc:spChg>
        <pc:spChg chg="mod">
          <ac:chgData name="Levi Cavalcanti" userId="0cb643cc2eff1b7b" providerId="LiveId" clId="{B8306AFE-AFA9-4692-A2B2-3B5C61A4BD8C}" dt="2020-11-17T02:54:02.716" v="354" actId="1076"/>
          <ac:spMkLst>
            <pc:docMk/>
            <pc:sldMk cId="1671535367" sldId="366"/>
            <ac:spMk id="12" creationId="{1DC397C0-1280-4E43-9295-117D3C5698E9}"/>
          </ac:spMkLst>
        </pc:spChg>
        <pc:graphicFrameChg chg="add mod modGraphic">
          <ac:chgData name="Levi Cavalcanti" userId="0cb643cc2eff1b7b" providerId="LiveId" clId="{B8306AFE-AFA9-4692-A2B2-3B5C61A4BD8C}" dt="2020-11-17T03:01:21.573" v="407"/>
          <ac:graphicFrameMkLst>
            <pc:docMk/>
            <pc:sldMk cId="1671535367" sldId="366"/>
            <ac:graphicFrameMk id="4" creationId="{EBE9B986-9FE8-491B-9FCE-E58A60777681}"/>
          </ac:graphicFrameMkLst>
        </pc:graphicFrameChg>
        <pc:picChg chg="del mod">
          <ac:chgData name="Levi Cavalcanti" userId="0cb643cc2eff1b7b" providerId="LiveId" clId="{B8306AFE-AFA9-4692-A2B2-3B5C61A4BD8C}" dt="2020-11-17T02:50:00.355" v="339" actId="478"/>
          <ac:picMkLst>
            <pc:docMk/>
            <pc:sldMk cId="1671535367" sldId="366"/>
            <ac:picMk id="2" creationId="{DEDBE846-E9D4-4817-87B4-D97497D1C76B}"/>
          </ac:picMkLst>
        </pc:picChg>
        <pc:cxnChg chg="add">
          <ac:chgData name="Levi Cavalcanti" userId="0cb643cc2eff1b7b" providerId="LiveId" clId="{B8306AFE-AFA9-4692-A2B2-3B5C61A4BD8C}" dt="2020-11-17T02:59:50.015" v="392" actId="11529"/>
          <ac:cxnSpMkLst>
            <pc:docMk/>
            <pc:sldMk cId="1671535367" sldId="366"/>
            <ac:cxnSpMk id="13" creationId="{876B901B-E5F5-4714-B343-2C8C38D319D3}"/>
          </ac:cxnSpMkLst>
        </pc:cxnChg>
        <pc:cxnChg chg="add del mod">
          <ac:chgData name="Levi Cavalcanti" userId="0cb643cc2eff1b7b" providerId="LiveId" clId="{B8306AFE-AFA9-4692-A2B2-3B5C61A4BD8C}" dt="2020-11-17T03:00:20.504" v="398" actId="478"/>
          <ac:cxnSpMkLst>
            <pc:docMk/>
            <pc:sldMk cId="1671535367" sldId="366"/>
            <ac:cxnSpMk id="15" creationId="{8E6081F4-1161-4D11-84D4-BEFD7BDF524B}"/>
          </ac:cxnSpMkLst>
        </pc:cxnChg>
        <pc:cxnChg chg="add del">
          <ac:chgData name="Levi Cavalcanti" userId="0cb643cc2eff1b7b" providerId="LiveId" clId="{B8306AFE-AFA9-4692-A2B2-3B5C61A4BD8C}" dt="2020-11-17T03:00:32.282" v="401" actId="478"/>
          <ac:cxnSpMkLst>
            <pc:docMk/>
            <pc:sldMk cId="1671535367" sldId="366"/>
            <ac:cxnSpMk id="17" creationId="{D8B04A8C-8124-4391-811D-843E48F9422B}"/>
          </ac:cxnSpMkLst>
        </pc:cxnChg>
        <pc:cxnChg chg="add">
          <ac:chgData name="Levi Cavalcanti" userId="0cb643cc2eff1b7b" providerId="LiveId" clId="{B8306AFE-AFA9-4692-A2B2-3B5C61A4BD8C}" dt="2020-11-17T03:00:25.597" v="399" actId="11529"/>
          <ac:cxnSpMkLst>
            <pc:docMk/>
            <pc:sldMk cId="1671535367" sldId="366"/>
            <ac:cxnSpMk id="20" creationId="{C0F6AB7A-59F1-4268-99F5-F5EEA8321D56}"/>
          </ac:cxnSpMkLst>
        </pc:cxnChg>
        <pc:cxnChg chg="add del mod">
          <ac:chgData name="Levi Cavalcanti" userId="0cb643cc2eff1b7b" providerId="LiveId" clId="{B8306AFE-AFA9-4692-A2B2-3B5C61A4BD8C}" dt="2020-11-17T03:00:51.068" v="404" actId="478"/>
          <ac:cxnSpMkLst>
            <pc:docMk/>
            <pc:sldMk cId="1671535367" sldId="366"/>
            <ac:cxnSpMk id="22" creationId="{1F8DC5B5-B52F-4DA3-9E0E-E7EACB2A2CD7}"/>
          </ac:cxnSpMkLst>
        </pc:cxnChg>
        <pc:cxnChg chg="add">
          <ac:chgData name="Levi Cavalcanti" userId="0cb643cc2eff1b7b" providerId="LiveId" clId="{B8306AFE-AFA9-4692-A2B2-3B5C61A4BD8C}" dt="2020-11-17T03:01:38.909" v="408" actId="11529"/>
          <ac:cxnSpMkLst>
            <pc:docMk/>
            <pc:sldMk cId="1671535367" sldId="366"/>
            <ac:cxnSpMk id="24" creationId="{7D784092-EFBB-49C6-ADC0-E90CEE8AD5ED}"/>
          </ac:cxnSpMkLst>
        </pc:cxnChg>
      </pc:sldChg>
      <pc:sldChg chg="addSp delSp modSp add del mod modTransition">
        <pc:chgData name="Levi Cavalcanti" userId="0cb643cc2eff1b7b" providerId="LiveId" clId="{B8306AFE-AFA9-4692-A2B2-3B5C61A4BD8C}" dt="2020-11-17T21:06:02.671" v="929"/>
        <pc:sldMkLst>
          <pc:docMk/>
          <pc:sldMk cId="2923290281" sldId="367"/>
        </pc:sldMkLst>
        <pc:spChg chg="add mod">
          <ac:chgData name="Levi Cavalcanti" userId="0cb643cc2eff1b7b" providerId="LiveId" clId="{B8306AFE-AFA9-4692-A2B2-3B5C61A4BD8C}" dt="2020-11-17T03:37:49.473" v="559" actId="1076"/>
          <ac:spMkLst>
            <pc:docMk/>
            <pc:sldMk cId="2923290281" sldId="367"/>
            <ac:spMk id="8" creationId="{0A49A7B7-BF1C-48C2-BE2E-3C384DB589D5}"/>
          </ac:spMkLst>
        </pc:spChg>
        <pc:spChg chg="add mod">
          <ac:chgData name="Levi Cavalcanti" userId="0cb643cc2eff1b7b" providerId="LiveId" clId="{B8306AFE-AFA9-4692-A2B2-3B5C61A4BD8C}" dt="2020-11-17T03:38:13.051" v="565" actId="207"/>
          <ac:spMkLst>
            <pc:docMk/>
            <pc:sldMk cId="2923290281" sldId="367"/>
            <ac:spMk id="10" creationId="{2CCF93C6-1000-4BA5-9731-AEB47D3C6F05}"/>
          </ac:spMkLst>
        </pc:spChg>
        <pc:picChg chg="del">
          <ac:chgData name="Levi Cavalcanti" userId="0cb643cc2eff1b7b" providerId="LiveId" clId="{B8306AFE-AFA9-4692-A2B2-3B5C61A4BD8C}" dt="2020-11-17T03:35:02.749" v="526" actId="478"/>
          <ac:picMkLst>
            <pc:docMk/>
            <pc:sldMk cId="2923290281" sldId="367"/>
            <ac:picMk id="2" creationId="{DEDBE846-E9D4-4817-87B4-D97497D1C76B}"/>
          </ac:picMkLst>
        </pc:picChg>
        <pc:picChg chg="add mod">
          <ac:chgData name="Levi Cavalcanti" userId="0cb643cc2eff1b7b" providerId="LiveId" clId="{B8306AFE-AFA9-4692-A2B2-3B5C61A4BD8C}" dt="2020-11-17T03:37:52.290" v="560" actId="1076"/>
          <ac:picMkLst>
            <pc:docMk/>
            <pc:sldMk cId="2923290281" sldId="367"/>
            <ac:picMk id="8194" creationId="{1A02F05E-E07D-4793-973D-34E71B6F8A6A}"/>
          </ac:picMkLst>
        </pc:picChg>
      </pc:sldChg>
      <pc:sldChg chg="addSp modSp add mod modTransition">
        <pc:chgData name="Levi Cavalcanti" userId="0cb643cc2eff1b7b" providerId="LiveId" clId="{B8306AFE-AFA9-4692-A2B2-3B5C61A4BD8C}" dt="2020-11-18T23:27:03.222" v="949" actId="207"/>
        <pc:sldMkLst>
          <pc:docMk/>
          <pc:sldMk cId="2883609586" sldId="368"/>
        </pc:sldMkLst>
        <pc:spChg chg="mod">
          <ac:chgData name="Levi Cavalcanti" userId="0cb643cc2eff1b7b" providerId="LiveId" clId="{B8306AFE-AFA9-4692-A2B2-3B5C61A4BD8C}" dt="2020-11-17T03:15:00.876" v="468" actId="207"/>
          <ac:spMkLst>
            <pc:docMk/>
            <pc:sldMk cId="2883609586" sldId="368"/>
            <ac:spMk id="8" creationId="{E6A31F43-9940-479A-9DDA-BF72242639B4}"/>
          </ac:spMkLst>
        </pc:spChg>
        <pc:spChg chg="mod">
          <ac:chgData name="Levi Cavalcanti" userId="0cb643cc2eff1b7b" providerId="LiveId" clId="{B8306AFE-AFA9-4692-A2B2-3B5C61A4BD8C}" dt="2020-11-18T23:27:03.222" v="949" actId="207"/>
          <ac:spMkLst>
            <pc:docMk/>
            <pc:sldMk cId="2883609586" sldId="368"/>
            <ac:spMk id="10" creationId="{6A0FA430-E271-464A-9C38-7363E854643E}"/>
          </ac:spMkLst>
        </pc:spChg>
        <pc:picChg chg="add mod">
          <ac:chgData name="Levi Cavalcanti" userId="0cb643cc2eff1b7b" providerId="LiveId" clId="{B8306AFE-AFA9-4692-A2B2-3B5C61A4BD8C}" dt="2020-11-17T03:14:10.691" v="462" actId="1076"/>
          <ac:picMkLst>
            <pc:docMk/>
            <pc:sldMk cId="2883609586" sldId="368"/>
            <ac:picMk id="2" creationId="{DD9EB1C2-E0C8-4AED-9B0F-7A73015F9BC7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7T21:06:14.532" v="930"/>
        <pc:sldMkLst>
          <pc:docMk/>
          <pc:sldMk cId="2715863996" sldId="369"/>
        </pc:sldMkLst>
        <pc:spChg chg="add mod">
          <ac:chgData name="Levi Cavalcanti" userId="0cb643cc2eff1b7b" providerId="LiveId" clId="{B8306AFE-AFA9-4692-A2B2-3B5C61A4BD8C}" dt="2020-11-17T03:46:33.409" v="642" actId="1076"/>
          <ac:spMkLst>
            <pc:docMk/>
            <pc:sldMk cId="2715863996" sldId="369"/>
            <ac:spMk id="7" creationId="{E92B253F-97A7-4A56-B9BF-5B9DA2E37957}"/>
          </ac:spMkLst>
        </pc:spChg>
        <pc:spChg chg="add mod">
          <ac:chgData name="Levi Cavalcanti" userId="0cb643cc2eff1b7b" providerId="LiveId" clId="{B8306AFE-AFA9-4692-A2B2-3B5C61A4BD8C}" dt="2020-11-17T03:46:30.208" v="641" actId="1076"/>
          <ac:spMkLst>
            <pc:docMk/>
            <pc:sldMk cId="2715863996" sldId="369"/>
            <ac:spMk id="9" creationId="{F69E5732-F0C3-4D22-BF95-B1C05400C2C0}"/>
          </ac:spMkLst>
        </pc:spChg>
        <pc:spChg chg="add mod">
          <ac:chgData name="Levi Cavalcanti" userId="0cb643cc2eff1b7b" providerId="LiveId" clId="{B8306AFE-AFA9-4692-A2B2-3B5C61A4BD8C}" dt="2020-11-17T03:46:24.625" v="640" actId="1076"/>
          <ac:spMkLst>
            <pc:docMk/>
            <pc:sldMk cId="2715863996" sldId="369"/>
            <ac:spMk id="11" creationId="{8719306D-857B-4CA5-B2E4-72F959423327}"/>
          </ac:spMkLst>
        </pc:spChg>
        <pc:spChg chg="add mod">
          <ac:chgData name="Levi Cavalcanti" userId="0cb643cc2eff1b7b" providerId="LiveId" clId="{B8306AFE-AFA9-4692-A2B2-3B5C61A4BD8C}" dt="2020-11-17T03:46:23.065" v="639" actId="1076"/>
          <ac:spMkLst>
            <pc:docMk/>
            <pc:sldMk cId="2715863996" sldId="369"/>
            <ac:spMk id="13" creationId="{4977E790-A0EF-439E-9938-EAED3FE449F4}"/>
          </ac:spMkLst>
        </pc:spChg>
        <pc:picChg chg="del">
          <ac:chgData name="Levi Cavalcanti" userId="0cb643cc2eff1b7b" providerId="LiveId" clId="{B8306AFE-AFA9-4692-A2B2-3B5C61A4BD8C}" dt="2020-11-17T03:38:50.263" v="566" actId="478"/>
          <ac:picMkLst>
            <pc:docMk/>
            <pc:sldMk cId="2715863996" sldId="369"/>
            <ac:picMk id="2" creationId="{DEDBE846-E9D4-4817-87B4-D97497D1C76B}"/>
          </ac:picMkLst>
        </pc:picChg>
      </pc:sldChg>
      <pc:sldChg chg="addSp delSp modSp add mod ord modTransition">
        <pc:chgData name="Levi Cavalcanti" userId="0cb643cc2eff1b7b" providerId="LiveId" clId="{B8306AFE-AFA9-4692-A2B2-3B5C61A4BD8C}" dt="2020-11-17T21:06:14.532" v="930"/>
        <pc:sldMkLst>
          <pc:docMk/>
          <pc:sldMk cId="1262451087" sldId="370"/>
        </pc:sldMkLst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2" creationId="{9D0884E7-9DAE-4891-8964-6E83BCE20F3D}"/>
          </ac:spMkLst>
        </pc:spChg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4" creationId="{C8F4718F-B015-43DF-A5D0-3CADC8582146}"/>
          </ac:spMkLst>
        </pc:spChg>
        <pc:spChg chg="del">
          <ac:chgData name="Levi Cavalcanti" userId="0cb643cc2eff1b7b" providerId="LiveId" clId="{B8306AFE-AFA9-4692-A2B2-3B5C61A4BD8C}" dt="2020-11-17T12:36:56.649" v="697" actId="478"/>
          <ac:spMkLst>
            <pc:docMk/>
            <pc:sldMk cId="1262451087" sldId="370"/>
            <ac:spMk id="5" creationId="{A1304D75-4BCE-4351-980E-790FBBD43ECC}"/>
          </ac:spMkLst>
        </pc:spChg>
        <pc:spChg chg="add mod">
          <ac:chgData name="Levi Cavalcanti" userId="0cb643cc2eff1b7b" providerId="LiveId" clId="{B8306AFE-AFA9-4692-A2B2-3B5C61A4BD8C}" dt="2020-11-17T12:37:02.361" v="699" actId="1076"/>
          <ac:spMkLst>
            <pc:docMk/>
            <pc:sldMk cId="1262451087" sldId="370"/>
            <ac:spMk id="7" creationId="{6AEF585D-BA12-4717-A966-F21A2EC9A315}"/>
          </ac:spMkLst>
        </pc:spChg>
        <pc:spChg chg="add mod">
          <ac:chgData name="Levi Cavalcanti" userId="0cb643cc2eff1b7b" providerId="LiveId" clId="{B8306AFE-AFA9-4692-A2B2-3B5C61A4BD8C}" dt="2020-11-17T12:36:45.873" v="696" actId="1076"/>
          <ac:spMkLst>
            <pc:docMk/>
            <pc:sldMk cId="1262451087" sldId="370"/>
            <ac:spMk id="8" creationId="{C26E8717-AF79-4D97-AFCF-C302FE5D2C32}"/>
          </ac:spMkLst>
        </pc:spChg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150" creationId="{DB6C2EB5-E205-4814-BEDA-8F8055F2975D}"/>
          </ac:spMkLst>
        </pc:spChg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151" creationId="{DB89C0FA-FA5F-4065-9A68-254422B4ED16}"/>
          </ac:spMkLst>
        </pc:spChg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152" creationId="{9E81AAF2-90DE-49BB-B47B-5477C8EE79F2}"/>
          </ac:spMkLst>
        </pc:spChg>
        <pc:grpChg chg="del">
          <ac:chgData name="Levi Cavalcanti" userId="0cb643cc2eff1b7b" providerId="LiveId" clId="{B8306AFE-AFA9-4692-A2B2-3B5C61A4BD8C}" dt="2020-11-17T03:55:52.323" v="653" actId="478"/>
          <ac:grpSpMkLst>
            <pc:docMk/>
            <pc:sldMk cId="1262451087" sldId="370"/>
            <ac:grpSpMk id="3" creationId="{30FABFA5-2A63-4FB7-AD9E-F60D4BA0AE69}"/>
          </ac:grpSpMkLst>
        </pc:grpChg>
        <pc:picChg chg="add mod modCrop">
          <ac:chgData name="Levi Cavalcanti" userId="0cb643cc2eff1b7b" providerId="LiveId" clId="{B8306AFE-AFA9-4692-A2B2-3B5C61A4BD8C}" dt="2020-11-17T12:39:24.778" v="721" actId="1440"/>
          <ac:picMkLst>
            <pc:docMk/>
            <pc:sldMk cId="1262451087" sldId="370"/>
            <ac:picMk id="3" creationId="{2AD5D9C1-88DD-4F1A-95D4-507C99152AB7}"/>
          </ac:picMkLst>
        </pc:picChg>
        <pc:picChg chg="add">
          <ac:chgData name="Levi Cavalcanti" userId="0cb643cc2eff1b7b" providerId="LiveId" clId="{B8306AFE-AFA9-4692-A2B2-3B5C61A4BD8C}" dt="2020-11-17T12:37:08.711" v="700" actId="22"/>
          <ac:picMkLst>
            <pc:docMk/>
            <pc:sldMk cId="1262451087" sldId="370"/>
            <ac:picMk id="10" creationId="{8343DEB9-FC50-4C8D-84D6-5C434337C35F}"/>
          </ac:picMkLst>
        </pc:picChg>
        <pc:picChg chg="add mod">
          <ac:chgData name="Levi Cavalcanti" userId="0cb643cc2eff1b7b" providerId="LiveId" clId="{B8306AFE-AFA9-4692-A2B2-3B5C61A4BD8C}" dt="2020-11-17T12:41:53.953" v="735" actId="1076"/>
          <ac:picMkLst>
            <pc:docMk/>
            <pc:sldMk cId="1262451087" sldId="370"/>
            <ac:picMk id="1026" creationId="{9A428686-4BDB-4A0E-A9E3-F94A95FEBFF1}"/>
          </ac:picMkLst>
        </pc:picChg>
        <pc:picChg chg="add del mod">
          <ac:chgData name="Levi Cavalcanti" userId="0cb643cc2eff1b7b" providerId="LiveId" clId="{B8306AFE-AFA9-4692-A2B2-3B5C61A4BD8C}" dt="2020-11-17T12:33:02.638" v="664" actId="478"/>
          <ac:picMkLst>
            <pc:docMk/>
            <pc:sldMk cId="1262451087" sldId="370"/>
            <ac:picMk id="9218" creationId="{2C65FF8B-8B6C-490C-96AD-4B70ABACCD98}"/>
          </ac:picMkLst>
        </pc:picChg>
      </pc:sldChg>
      <pc:sldChg chg="addSp delSp modSp new mod modTransition">
        <pc:chgData name="Levi Cavalcanti" userId="0cb643cc2eff1b7b" providerId="LiveId" clId="{B8306AFE-AFA9-4692-A2B2-3B5C61A4BD8C}" dt="2020-11-17T21:06:14.532" v="930"/>
        <pc:sldMkLst>
          <pc:docMk/>
          <pc:sldMk cId="2256448641" sldId="371"/>
        </pc:sldMkLst>
        <pc:spChg chg="del">
          <ac:chgData name="Levi Cavalcanti" userId="0cb643cc2eff1b7b" providerId="LiveId" clId="{B8306AFE-AFA9-4692-A2B2-3B5C61A4BD8C}" dt="2020-11-17T13:06:44.809" v="857" actId="478"/>
          <ac:spMkLst>
            <pc:docMk/>
            <pc:sldMk cId="2256448641" sldId="371"/>
            <ac:spMk id="2" creationId="{D8062075-0488-4C03-BB98-D45C578A313C}"/>
          </ac:spMkLst>
        </pc:spChg>
        <pc:spChg chg="add mod">
          <ac:chgData name="Levi Cavalcanti" userId="0cb643cc2eff1b7b" providerId="LiveId" clId="{B8306AFE-AFA9-4692-A2B2-3B5C61A4BD8C}" dt="2020-11-17T13:06:59.152" v="859" actId="1076"/>
          <ac:spMkLst>
            <pc:docMk/>
            <pc:sldMk cId="2256448641" sldId="371"/>
            <ac:spMk id="6" creationId="{F742CB1D-4295-4871-A13D-02042E98BF0D}"/>
          </ac:spMkLst>
        </pc:spChg>
        <pc:spChg chg="add del mod">
          <ac:chgData name="Levi Cavalcanti" userId="0cb643cc2eff1b7b" providerId="LiveId" clId="{B8306AFE-AFA9-4692-A2B2-3B5C61A4BD8C}" dt="2020-11-17T13:10:04.538" v="880" actId="478"/>
          <ac:spMkLst>
            <pc:docMk/>
            <pc:sldMk cId="2256448641" sldId="371"/>
            <ac:spMk id="10" creationId="{1199EF76-430C-44C9-B09B-9F332E860C08}"/>
          </ac:spMkLst>
        </pc:spChg>
        <pc:spChg chg="add mod">
          <ac:chgData name="Levi Cavalcanti" userId="0cb643cc2eff1b7b" providerId="LiveId" clId="{B8306AFE-AFA9-4692-A2B2-3B5C61A4BD8C}" dt="2020-11-17T13:12:28.431" v="897" actId="1076"/>
          <ac:spMkLst>
            <pc:docMk/>
            <pc:sldMk cId="2256448641" sldId="371"/>
            <ac:spMk id="12" creationId="{5E250D8E-5925-49F1-8673-E92C67B61718}"/>
          </ac:spMkLst>
        </pc:spChg>
        <pc:spChg chg="add mod">
          <ac:chgData name="Levi Cavalcanti" userId="0cb643cc2eff1b7b" providerId="LiveId" clId="{B8306AFE-AFA9-4692-A2B2-3B5C61A4BD8C}" dt="2020-11-17T13:12:16.935" v="895" actId="1076"/>
          <ac:spMkLst>
            <pc:docMk/>
            <pc:sldMk cId="2256448641" sldId="371"/>
            <ac:spMk id="14" creationId="{A1F43E00-6C28-4005-B7C3-79B8B6E4B9BC}"/>
          </ac:spMkLst>
        </pc:spChg>
        <pc:spChg chg="add mod">
          <ac:chgData name="Levi Cavalcanti" userId="0cb643cc2eff1b7b" providerId="LiveId" clId="{B8306AFE-AFA9-4692-A2B2-3B5C61A4BD8C}" dt="2020-11-17T13:14:09.805" v="915" actId="20577"/>
          <ac:spMkLst>
            <pc:docMk/>
            <pc:sldMk cId="2256448641" sldId="371"/>
            <ac:spMk id="16" creationId="{398559E2-E3BD-4E6F-926B-0FF3D84A8BC1}"/>
          </ac:spMkLst>
        </pc:spChg>
        <pc:graphicFrameChg chg="add del mod">
          <ac:chgData name="Levi Cavalcanti" userId="0cb643cc2eff1b7b" providerId="LiveId" clId="{B8306AFE-AFA9-4692-A2B2-3B5C61A4BD8C}" dt="2020-11-17T13:07:52.756" v="861" actId="478"/>
          <ac:graphicFrameMkLst>
            <pc:docMk/>
            <pc:sldMk cId="2256448641" sldId="371"/>
            <ac:graphicFrameMk id="7" creationId="{3D07A038-7E45-4F86-922D-F38ECA062210}"/>
          </ac:graphicFrameMkLst>
        </pc:graphicFrameChg>
        <pc:graphicFrameChg chg="add del mod modGraphic">
          <ac:chgData name="Levi Cavalcanti" userId="0cb643cc2eff1b7b" providerId="LiveId" clId="{B8306AFE-AFA9-4692-A2B2-3B5C61A4BD8C}" dt="2020-11-17T13:09:42.749" v="878" actId="478"/>
          <ac:graphicFrameMkLst>
            <pc:docMk/>
            <pc:sldMk cId="2256448641" sldId="371"/>
            <ac:graphicFrameMk id="8" creationId="{0580B69E-D222-497E-B604-459CEDC5C107}"/>
          </ac:graphicFrameMkLst>
        </pc:graphicFrameChg>
        <pc:picChg chg="add">
          <ac:chgData name="Levi Cavalcanti" userId="0cb643cc2eff1b7b" providerId="LiveId" clId="{B8306AFE-AFA9-4692-A2B2-3B5C61A4BD8C}" dt="2020-11-17T13:06:41.320" v="856" actId="22"/>
          <ac:picMkLst>
            <pc:docMk/>
            <pc:sldMk cId="2256448641" sldId="371"/>
            <ac:picMk id="4" creationId="{62B0352A-50D1-4D40-BFC4-F5B48A30B0C5}"/>
          </ac:picMkLst>
        </pc:picChg>
        <pc:picChg chg="add mod">
          <ac:chgData name="Levi Cavalcanti" userId="0cb643cc2eff1b7b" providerId="LiveId" clId="{B8306AFE-AFA9-4692-A2B2-3B5C61A4BD8C}" dt="2020-11-17T13:13:43.903" v="901" actId="14100"/>
          <ac:picMkLst>
            <pc:docMk/>
            <pc:sldMk cId="2256448641" sldId="371"/>
            <ac:picMk id="15" creationId="{36CBA3BA-559A-4BC6-8C79-326074695CD4}"/>
          </ac:picMkLst>
        </pc:picChg>
        <pc:picChg chg="add mod">
          <ac:chgData name="Levi Cavalcanti" userId="0cb643cc2eff1b7b" providerId="LiveId" clId="{B8306AFE-AFA9-4692-A2B2-3B5C61A4BD8C}" dt="2020-11-17T13:12:20.198" v="896" actId="1076"/>
          <ac:picMkLst>
            <pc:docMk/>
            <pc:sldMk cId="2256448641" sldId="371"/>
            <ac:picMk id="5122" creationId="{43E42DAC-ECDB-4371-AA6B-CB9E629D285B}"/>
          </ac:picMkLst>
        </pc:picChg>
      </pc:sldChg>
      <pc:sldChg chg="addSp delSp modSp add del mod">
        <pc:chgData name="Levi Cavalcanti" userId="0cb643cc2eff1b7b" providerId="LiveId" clId="{B8306AFE-AFA9-4692-A2B2-3B5C61A4BD8C}" dt="2020-11-17T13:06:22.306" v="854" actId="47"/>
        <pc:sldMkLst>
          <pc:docMk/>
          <pc:sldMk cId="3125121045" sldId="371"/>
        </pc:sldMkLst>
        <pc:spChg chg="add">
          <ac:chgData name="Levi Cavalcanti" userId="0cb643cc2eff1b7b" providerId="LiveId" clId="{B8306AFE-AFA9-4692-A2B2-3B5C61A4BD8C}" dt="2020-11-17T12:40:40.024" v="729" actId="22"/>
          <ac:spMkLst>
            <pc:docMk/>
            <pc:sldMk cId="3125121045" sldId="371"/>
            <ac:spMk id="4" creationId="{5E546C27-D930-48CE-8B0D-62B24DB2C26F}"/>
          </ac:spMkLst>
        </pc:spChg>
        <pc:spChg chg="del">
          <ac:chgData name="Levi Cavalcanti" userId="0cb643cc2eff1b7b" providerId="LiveId" clId="{B8306AFE-AFA9-4692-A2B2-3B5C61A4BD8C}" dt="2020-11-17T12:40:37.274" v="728" actId="478"/>
          <ac:spMkLst>
            <pc:docMk/>
            <pc:sldMk cId="3125121045" sldId="371"/>
            <ac:spMk id="5" creationId="{A1304D75-4BCE-4351-980E-790FBBD43ECC}"/>
          </ac:spMkLst>
        </pc:spChg>
        <pc:spChg chg="mod">
          <ac:chgData name="Levi Cavalcanti" userId="0cb643cc2eff1b7b" providerId="LiveId" clId="{B8306AFE-AFA9-4692-A2B2-3B5C61A4BD8C}" dt="2020-11-17T12:43:44.492" v="744" actId="1076"/>
          <ac:spMkLst>
            <pc:docMk/>
            <pc:sldMk cId="3125121045" sldId="371"/>
            <ac:spMk id="8" creationId="{C26E8717-AF79-4D97-AFCF-C302FE5D2C32}"/>
          </ac:spMkLst>
        </pc:spChg>
        <pc:picChg chg="add del mod">
          <ac:chgData name="Levi Cavalcanti" userId="0cb643cc2eff1b7b" providerId="LiveId" clId="{B8306AFE-AFA9-4692-A2B2-3B5C61A4BD8C}" dt="2020-11-17T12:43:40.181" v="742" actId="478"/>
          <ac:picMkLst>
            <pc:docMk/>
            <pc:sldMk cId="3125121045" sldId="371"/>
            <ac:picMk id="2" creationId="{C4C27719-47FD-4FAA-8AA6-418D105E201A}"/>
          </ac:picMkLst>
        </pc:picChg>
        <pc:picChg chg="del">
          <ac:chgData name="Levi Cavalcanti" userId="0cb643cc2eff1b7b" providerId="LiveId" clId="{B8306AFE-AFA9-4692-A2B2-3B5C61A4BD8C}" dt="2020-11-17T12:37:50.875" v="705" actId="478"/>
          <ac:picMkLst>
            <pc:docMk/>
            <pc:sldMk cId="3125121045" sldId="371"/>
            <ac:picMk id="3" creationId="{2AD5D9C1-88DD-4F1A-95D4-507C99152AB7}"/>
          </ac:picMkLst>
        </pc:picChg>
        <pc:picChg chg="add">
          <ac:chgData name="Levi Cavalcanti" userId="0cb643cc2eff1b7b" providerId="LiveId" clId="{B8306AFE-AFA9-4692-A2B2-3B5C61A4BD8C}" dt="2020-11-17T12:40:48.630" v="730" actId="22"/>
          <ac:picMkLst>
            <pc:docMk/>
            <pc:sldMk cId="3125121045" sldId="371"/>
            <ac:picMk id="11" creationId="{FAFF5BA8-4E51-4E42-8E77-6E5F121830C9}"/>
          </ac:picMkLst>
        </pc:picChg>
        <pc:picChg chg="add mod">
          <ac:chgData name="Levi Cavalcanti" userId="0cb643cc2eff1b7b" providerId="LiveId" clId="{B8306AFE-AFA9-4692-A2B2-3B5C61A4BD8C}" dt="2020-11-17T12:44:21.033" v="751" actId="1076"/>
          <ac:picMkLst>
            <pc:docMk/>
            <pc:sldMk cId="3125121045" sldId="371"/>
            <ac:picMk id="2050" creationId="{FF8E1CB5-65F2-4DAF-A9D5-613B471E2AB5}"/>
          </ac:picMkLst>
        </pc:picChg>
      </pc:sldChg>
      <pc:sldChg chg="addSp delSp modSp add mod">
        <pc:chgData name="Levi Cavalcanti" userId="0cb643cc2eff1b7b" providerId="LiveId" clId="{B8306AFE-AFA9-4692-A2B2-3B5C61A4BD8C}" dt="2020-11-18T23:03:28.636" v="940" actId="1076"/>
        <pc:sldMkLst>
          <pc:docMk/>
          <pc:sldMk cId="2443615433" sldId="372"/>
        </pc:sldMkLst>
        <pc:spChg chg="del mod">
          <ac:chgData name="Levi Cavalcanti" userId="0cb643cc2eff1b7b" providerId="LiveId" clId="{B8306AFE-AFA9-4692-A2B2-3B5C61A4BD8C}" dt="2020-11-18T23:03:07.978" v="934" actId="478"/>
          <ac:spMkLst>
            <pc:docMk/>
            <pc:sldMk cId="2443615433" sldId="372"/>
            <ac:spMk id="10" creationId="{DDE10DA0-EC5E-45B1-9763-099B0797E862}"/>
          </ac:spMkLst>
        </pc:spChg>
        <pc:spChg chg="del">
          <ac:chgData name="Levi Cavalcanti" userId="0cb643cc2eff1b7b" providerId="LiveId" clId="{B8306AFE-AFA9-4692-A2B2-3B5C61A4BD8C}" dt="2020-11-18T23:03:03.226" v="932" actId="478"/>
          <ac:spMkLst>
            <pc:docMk/>
            <pc:sldMk cId="2443615433" sldId="372"/>
            <ac:spMk id="11" creationId="{FC41D7FD-84E4-4A8E-ADBF-6E24486A5834}"/>
          </ac:spMkLst>
        </pc:spChg>
        <pc:spChg chg="add mod">
          <ac:chgData name="Levi Cavalcanti" userId="0cb643cc2eff1b7b" providerId="LiveId" clId="{B8306AFE-AFA9-4692-A2B2-3B5C61A4BD8C}" dt="2020-11-18T23:03:28.636" v="940" actId="1076"/>
          <ac:spMkLst>
            <pc:docMk/>
            <pc:sldMk cId="2443615433" sldId="372"/>
            <ac:spMk id="12" creationId="{FC33A4C7-D9C1-47A1-B377-C00BE97354FE}"/>
          </ac:spMkLst>
        </pc:spChg>
        <pc:spChg chg="del">
          <ac:chgData name="Levi Cavalcanti" userId="0cb643cc2eff1b7b" providerId="LiveId" clId="{B8306AFE-AFA9-4692-A2B2-3B5C61A4BD8C}" dt="2020-11-18T23:03:03.226" v="932" actId="478"/>
          <ac:spMkLst>
            <pc:docMk/>
            <pc:sldMk cId="2443615433" sldId="372"/>
            <ac:spMk id="36" creationId="{9FC5492C-E65D-4744-90A0-2B72F7807FA9}"/>
          </ac:spMkLst>
        </pc:spChg>
        <pc:picChg chg="mod">
          <ac:chgData name="Levi Cavalcanti" userId="0cb643cc2eff1b7b" providerId="LiveId" clId="{B8306AFE-AFA9-4692-A2B2-3B5C61A4BD8C}" dt="2020-11-18T23:03:12.746" v="936" actId="1076"/>
          <ac:picMkLst>
            <pc:docMk/>
            <pc:sldMk cId="2443615433" sldId="372"/>
            <ac:picMk id="3" creationId="{141EF9B5-2188-4414-9BAC-686C8F1DEE77}"/>
          </ac:picMkLst>
        </pc:picChg>
      </pc:sldChg>
    </pc:docChg>
  </pc:docChgLst>
  <pc:docChgLst>
    <pc:chgData name="Levi Cavalcanti" userId="0cb643cc2eff1b7b" providerId="LiveId" clId="{B62FE4EA-2A77-4FF3-8811-351B1827D572}"/>
    <pc:docChg chg="undo redo custSel addSld delSld modSld sldOrd">
      <pc:chgData name="Levi Cavalcanti" userId="0cb643cc2eff1b7b" providerId="LiveId" clId="{B62FE4EA-2A77-4FF3-8811-351B1827D572}" dt="2020-11-21T19:10:38.278" v="2158" actId="1076"/>
      <pc:docMkLst>
        <pc:docMk/>
      </pc:docMkLst>
      <pc:sldChg chg="addSp delSp modSp mod">
        <pc:chgData name="Levi Cavalcanti" userId="0cb643cc2eff1b7b" providerId="LiveId" clId="{B62FE4EA-2A77-4FF3-8811-351B1827D572}" dt="2020-11-21T03:27:18.738" v="481" actId="1076"/>
        <pc:sldMkLst>
          <pc:docMk/>
          <pc:sldMk cId="3438049061" sldId="347"/>
        </pc:sldMkLst>
        <pc:spChg chg="mod">
          <ac:chgData name="Levi Cavalcanti" userId="0cb643cc2eff1b7b" providerId="LiveId" clId="{B62FE4EA-2A77-4FF3-8811-351B1827D572}" dt="2020-11-21T03:27:13.746" v="478" actId="1076"/>
          <ac:spMkLst>
            <pc:docMk/>
            <pc:sldMk cId="3438049061" sldId="347"/>
            <ac:spMk id="7" creationId="{B899E11E-F526-4B26-9379-4ED742266344}"/>
          </ac:spMkLst>
        </pc:spChg>
        <pc:spChg chg="mod">
          <ac:chgData name="Levi Cavalcanti" userId="0cb643cc2eff1b7b" providerId="LiveId" clId="{B62FE4EA-2A77-4FF3-8811-351B1827D572}" dt="2020-11-21T03:27:03.794" v="473" actId="1076"/>
          <ac:spMkLst>
            <pc:docMk/>
            <pc:sldMk cId="3438049061" sldId="347"/>
            <ac:spMk id="10" creationId="{21BF6F39-01C5-4DCB-99DA-DD6583BAD775}"/>
          </ac:spMkLst>
        </pc:spChg>
        <pc:graphicFrameChg chg="add del mod modGraphic">
          <ac:chgData name="Levi Cavalcanti" userId="0cb643cc2eff1b7b" providerId="LiveId" clId="{B62FE4EA-2A77-4FF3-8811-351B1827D572}" dt="2020-11-21T02:56:47.675" v="91" actId="478"/>
          <ac:graphicFrameMkLst>
            <pc:docMk/>
            <pc:sldMk cId="3438049061" sldId="347"/>
            <ac:graphicFrameMk id="3" creationId="{08060D74-B553-4B12-B5B1-42F2D14BEFAA}"/>
          </ac:graphicFrameMkLst>
        </pc:graphicFrameChg>
        <pc:picChg chg="del">
          <ac:chgData name="Levi Cavalcanti" userId="0cb643cc2eff1b7b" providerId="LiveId" clId="{B62FE4EA-2A77-4FF3-8811-351B1827D572}" dt="2020-11-21T03:26:19.755" v="457" actId="478"/>
          <ac:picMkLst>
            <pc:docMk/>
            <pc:sldMk cId="3438049061" sldId="347"/>
            <ac:picMk id="2" creationId="{F02E4521-492F-4F06-A56C-F48AE046145B}"/>
          </ac:picMkLst>
        </pc:picChg>
        <pc:picChg chg="add mod">
          <ac:chgData name="Levi Cavalcanti" userId="0cb643cc2eff1b7b" providerId="LiveId" clId="{B62FE4EA-2A77-4FF3-8811-351B1827D572}" dt="2020-11-21T03:27:18.738" v="481" actId="1076"/>
          <ac:picMkLst>
            <pc:docMk/>
            <pc:sldMk cId="3438049061" sldId="347"/>
            <ac:picMk id="12" creationId="{15B47055-0DF0-421A-A95D-B43F5F5386E0}"/>
          </ac:picMkLst>
        </pc:picChg>
        <pc:picChg chg="add mod">
          <ac:chgData name="Levi Cavalcanti" userId="0cb643cc2eff1b7b" providerId="LiveId" clId="{B62FE4EA-2A77-4FF3-8811-351B1827D572}" dt="2020-11-21T03:27:16.766" v="480" actId="1076"/>
          <ac:picMkLst>
            <pc:docMk/>
            <pc:sldMk cId="3438049061" sldId="347"/>
            <ac:picMk id="14" creationId="{3728C63A-79F8-4E8C-864D-887DFD6EBDDC}"/>
          </ac:picMkLst>
        </pc:picChg>
      </pc:sldChg>
      <pc:sldChg chg="addSp delSp modSp del mod">
        <pc:chgData name="Levi Cavalcanti" userId="0cb643cc2eff1b7b" providerId="LiveId" clId="{B62FE4EA-2A77-4FF3-8811-351B1827D572}" dt="2020-11-21T17:01:54.481" v="794" actId="47"/>
        <pc:sldMkLst>
          <pc:docMk/>
          <pc:sldMk cId="1528666654" sldId="348"/>
        </pc:sldMkLst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2" creationId="{ECD3434B-B174-4BC8-8D42-5C5D3B74B398}"/>
          </ac:spMkLst>
        </pc:spChg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3" creationId="{DE79D81D-140C-47AC-BBD6-DA8A11E699B7}"/>
          </ac:spMkLst>
        </pc:spChg>
        <pc:spChg chg="del">
          <ac:chgData name="Levi Cavalcanti" userId="0cb643cc2eff1b7b" providerId="LiveId" clId="{B62FE4EA-2A77-4FF3-8811-351B1827D572}" dt="2020-11-21T03:38:47.766" v="583" actId="478"/>
          <ac:spMkLst>
            <pc:docMk/>
            <pc:sldMk cId="1528666654" sldId="348"/>
            <ac:spMk id="8" creationId="{208A2992-E00D-407D-8AAB-23C7629D82D5}"/>
          </ac:spMkLst>
        </pc:spChg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10" creationId="{A50AA1B3-08F0-409C-ABC4-3642F1A84F64}"/>
          </ac:spMkLst>
        </pc:spChg>
        <pc:spChg chg="add mod">
          <ac:chgData name="Levi Cavalcanti" userId="0cb643cc2eff1b7b" providerId="LiveId" clId="{B62FE4EA-2A77-4FF3-8811-351B1827D572}" dt="2020-11-21T03:38:49.253" v="584"/>
          <ac:spMkLst>
            <pc:docMk/>
            <pc:sldMk cId="1528666654" sldId="348"/>
            <ac:spMk id="11" creationId="{9DA6A200-C1CD-4C2E-9399-90839DE3DC2E}"/>
          </ac:spMkLst>
        </pc:spChg>
        <pc:spChg chg="add del mod">
          <ac:chgData name="Levi Cavalcanti" userId="0cb643cc2eff1b7b" providerId="LiveId" clId="{B62FE4EA-2A77-4FF3-8811-351B1827D572}" dt="2020-11-21T16:54:05.808" v="765" actId="21"/>
          <ac:spMkLst>
            <pc:docMk/>
            <pc:sldMk cId="1528666654" sldId="348"/>
            <ac:spMk id="16" creationId="{091EAC90-D76A-4FA4-898F-6D623CADC6B0}"/>
          </ac:spMkLst>
        </pc:spChg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39" creationId="{AA667D79-1D32-4611-ADFF-33F9797BB031}"/>
          </ac:spMkLst>
        </pc:spChg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40" creationId="{1F044B08-3342-4E52-91DE-0CFC1A61AFAA}"/>
          </ac:spMkLst>
        </pc:spChg>
        <pc:picChg chg="add mod">
          <ac:chgData name="Levi Cavalcanti" userId="0cb643cc2eff1b7b" providerId="LiveId" clId="{B62FE4EA-2A77-4FF3-8811-351B1827D572}" dt="2020-11-21T16:56:20.160" v="793" actId="14100"/>
          <ac:picMkLst>
            <pc:docMk/>
            <pc:sldMk cId="1528666654" sldId="348"/>
            <ac:picMk id="1026" creationId="{89569D76-A43F-434F-B3F5-90729C23B7AA}"/>
          </ac:picMkLst>
        </pc:picChg>
        <pc:picChg chg="del">
          <ac:chgData name="Levi Cavalcanti" userId="0cb643cc2eff1b7b" providerId="LiveId" clId="{B62FE4EA-2A77-4FF3-8811-351B1827D572}" dt="2020-11-21T03:38:46.415" v="582" actId="478"/>
          <ac:picMkLst>
            <pc:docMk/>
            <pc:sldMk cId="1528666654" sldId="348"/>
            <ac:picMk id="4108" creationId="{0EE6DD39-EBFF-4D8F-ACDA-D2810FCA709F}"/>
          </ac:picMkLst>
        </pc:picChg>
        <pc:picChg chg="add del">
          <ac:chgData name="Levi Cavalcanti" userId="0cb643cc2eff1b7b" providerId="LiveId" clId="{B62FE4EA-2A77-4FF3-8811-351B1827D572}" dt="2020-11-21T03:54:56.813" v="736" actId="478"/>
          <ac:picMkLst>
            <pc:docMk/>
            <pc:sldMk cId="1528666654" sldId="348"/>
            <ac:picMk id="11266" creationId="{CBCA66B1-D257-4A19-AF25-79BE5930108C}"/>
          </ac:picMkLst>
        </pc:picChg>
        <pc:picChg chg="add del mod">
          <ac:chgData name="Levi Cavalcanti" userId="0cb643cc2eff1b7b" providerId="LiveId" clId="{B62FE4EA-2A77-4FF3-8811-351B1827D572}" dt="2020-11-21T16:53:17.746" v="753" actId="478"/>
          <ac:picMkLst>
            <pc:docMk/>
            <pc:sldMk cId="1528666654" sldId="348"/>
            <ac:picMk id="11268" creationId="{E41AF218-A380-415E-B24D-C71702B94501}"/>
          </ac:picMkLst>
        </pc:picChg>
        <pc:picChg chg="add del mod">
          <ac:chgData name="Levi Cavalcanti" userId="0cb643cc2eff1b7b" providerId="LiveId" clId="{B62FE4EA-2A77-4FF3-8811-351B1827D572}" dt="2020-11-21T04:00:24.268" v="743" actId="478"/>
          <ac:picMkLst>
            <pc:docMk/>
            <pc:sldMk cId="1528666654" sldId="348"/>
            <ac:picMk id="11270" creationId="{8C0A2B3F-DE99-471B-9F30-4E5133A28C6F}"/>
          </ac:picMkLst>
        </pc:picChg>
      </pc:sldChg>
      <pc:sldChg chg="addSp delSp modSp mod">
        <pc:chgData name="Levi Cavalcanti" userId="0cb643cc2eff1b7b" providerId="LiveId" clId="{B62FE4EA-2A77-4FF3-8811-351B1827D572}" dt="2020-11-21T03:26:06.189" v="456" actId="14100"/>
        <pc:sldMkLst>
          <pc:docMk/>
          <pc:sldMk cId="4209906723" sldId="354"/>
        </pc:sldMkLst>
        <pc:spChg chg="mod">
          <ac:chgData name="Levi Cavalcanti" userId="0cb643cc2eff1b7b" providerId="LiveId" clId="{B62FE4EA-2A77-4FF3-8811-351B1827D572}" dt="2020-11-21T03:11:22.592" v="324" actId="207"/>
          <ac:spMkLst>
            <pc:docMk/>
            <pc:sldMk cId="4209906723" sldId="354"/>
            <ac:spMk id="6" creationId="{4F09FA9A-60EE-4A0F-9F7C-E8FD69AA9F76}"/>
          </ac:spMkLst>
        </pc:spChg>
        <pc:spChg chg="del mod">
          <ac:chgData name="Levi Cavalcanti" userId="0cb643cc2eff1b7b" providerId="LiveId" clId="{B62FE4EA-2A77-4FF3-8811-351B1827D572}" dt="2020-11-21T03:10:32.346" v="314" actId="478"/>
          <ac:spMkLst>
            <pc:docMk/>
            <pc:sldMk cId="4209906723" sldId="354"/>
            <ac:spMk id="8" creationId="{C85B991A-68E3-441C-B3A3-CE161C07C8E1}"/>
          </ac:spMkLst>
        </pc:spChg>
        <pc:spChg chg="add mod">
          <ac:chgData name="Levi Cavalcanti" userId="0cb643cc2eff1b7b" providerId="LiveId" clId="{B62FE4EA-2A77-4FF3-8811-351B1827D572}" dt="2020-11-21T03:11:49.421" v="328" actId="113"/>
          <ac:spMkLst>
            <pc:docMk/>
            <pc:sldMk cId="4209906723" sldId="354"/>
            <ac:spMk id="10" creationId="{1BFAEA2D-191A-480E-B58E-94930DA61E66}"/>
          </ac:spMkLst>
        </pc:spChg>
        <pc:spChg chg="add mod">
          <ac:chgData name="Levi Cavalcanti" userId="0cb643cc2eff1b7b" providerId="LiveId" clId="{B62FE4EA-2A77-4FF3-8811-351B1827D572}" dt="2020-11-21T03:10:54.140" v="318"/>
          <ac:spMkLst>
            <pc:docMk/>
            <pc:sldMk cId="4209906723" sldId="354"/>
            <ac:spMk id="11" creationId="{72E5F808-7BEF-409F-A396-335C5A2B5742}"/>
          </ac:spMkLst>
        </pc:spChg>
        <pc:spChg chg="del">
          <ac:chgData name="Levi Cavalcanti" userId="0cb643cc2eff1b7b" providerId="LiveId" clId="{B62FE4EA-2A77-4FF3-8811-351B1827D572}" dt="2020-11-21T03:10:52.391" v="317" actId="478"/>
          <ac:spMkLst>
            <pc:docMk/>
            <pc:sldMk cId="4209906723" sldId="354"/>
            <ac:spMk id="12" creationId="{1DC397C0-1280-4E43-9295-117D3C5698E9}"/>
          </ac:spMkLst>
        </pc:spChg>
        <pc:picChg chg="del">
          <ac:chgData name="Levi Cavalcanti" userId="0cb643cc2eff1b7b" providerId="LiveId" clId="{B62FE4EA-2A77-4FF3-8811-351B1827D572}" dt="2020-11-21T03:04:17.788" v="212" actId="478"/>
          <ac:picMkLst>
            <pc:docMk/>
            <pc:sldMk cId="4209906723" sldId="354"/>
            <ac:picMk id="1026" creationId="{23D8C2EA-FFFD-4937-B196-D013CA20BFD4}"/>
          </ac:picMkLst>
        </pc:picChg>
        <pc:picChg chg="add mod">
          <ac:chgData name="Levi Cavalcanti" userId="0cb643cc2eff1b7b" providerId="LiveId" clId="{B62FE4EA-2A77-4FF3-8811-351B1827D572}" dt="2020-11-21T03:26:03.078" v="455" actId="1076"/>
          <ac:picMkLst>
            <pc:docMk/>
            <pc:sldMk cId="4209906723" sldId="354"/>
            <ac:picMk id="3074" creationId="{6B67F293-AD8C-48A8-A735-249631284C25}"/>
          </ac:picMkLst>
        </pc:picChg>
        <pc:picChg chg="add mod">
          <ac:chgData name="Levi Cavalcanti" userId="0cb643cc2eff1b7b" providerId="LiveId" clId="{B62FE4EA-2A77-4FF3-8811-351B1827D572}" dt="2020-11-21T03:26:06.189" v="456" actId="14100"/>
          <ac:picMkLst>
            <pc:docMk/>
            <pc:sldMk cId="4209906723" sldId="354"/>
            <ac:picMk id="3076" creationId="{0BE7CC06-CBA9-4C64-8AE8-E4E057845091}"/>
          </ac:picMkLst>
        </pc:picChg>
      </pc:sldChg>
      <pc:sldChg chg="addSp delSp modSp mod">
        <pc:chgData name="Levi Cavalcanti" userId="0cb643cc2eff1b7b" providerId="LiveId" clId="{B62FE4EA-2A77-4FF3-8811-351B1827D572}" dt="2020-11-21T03:12:05.016" v="336" actId="1036"/>
        <pc:sldMkLst>
          <pc:docMk/>
          <pc:sldMk cId="3415378835" sldId="355"/>
        </pc:sldMkLst>
        <pc:spChg chg="add mod">
          <ac:chgData name="Levi Cavalcanti" userId="0cb643cc2eff1b7b" providerId="LiveId" clId="{B62FE4EA-2A77-4FF3-8811-351B1827D572}" dt="2020-11-21T03:12:05.016" v="336" actId="1036"/>
          <ac:spMkLst>
            <pc:docMk/>
            <pc:sldMk cId="3415378835" sldId="355"/>
            <ac:spMk id="7" creationId="{979A749D-9E0E-41DC-9EAD-333376848456}"/>
          </ac:spMkLst>
        </pc:spChg>
        <pc:spChg chg="mod">
          <ac:chgData name="Levi Cavalcanti" userId="0cb643cc2eff1b7b" providerId="LiveId" clId="{B62FE4EA-2A77-4FF3-8811-351B1827D572}" dt="2020-11-21T03:02:40.336" v="152" actId="207"/>
          <ac:spMkLst>
            <pc:docMk/>
            <pc:sldMk cId="3415378835" sldId="355"/>
            <ac:spMk id="30" creationId="{E01529FC-AFDA-4ECA-AD32-E3AA1A48C886}"/>
          </ac:spMkLst>
        </pc:spChg>
        <pc:spChg chg="mod">
          <ac:chgData name="Levi Cavalcanti" userId="0cb643cc2eff1b7b" providerId="LiveId" clId="{B62FE4EA-2A77-4FF3-8811-351B1827D572}" dt="2020-11-21T03:10:43.715" v="316" actId="255"/>
          <ac:spMkLst>
            <pc:docMk/>
            <pc:sldMk cId="3415378835" sldId="355"/>
            <ac:spMk id="44" creationId="{9FC75960-A1D0-4060-8469-60D20B2E25FB}"/>
          </ac:spMkLst>
        </pc:spChg>
        <pc:picChg chg="add mod">
          <ac:chgData name="Levi Cavalcanti" userId="0cb643cc2eff1b7b" providerId="LiveId" clId="{B62FE4EA-2A77-4FF3-8811-351B1827D572}" dt="2020-11-21T03:01:57.728" v="148" actId="1440"/>
          <ac:picMkLst>
            <pc:docMk/>
            <pc:sldMk cId="3415378835" sldId="355"/>
            <ac:picMk id="8" creationId="{8882A9EF-A824-4BE5-8B47-8369A8E6216A}"/>
          </ac:picMkLst>
        </pc:picChg>
        <pc:picChg chg="del">
          <ac:chgData name="Levi Cavalcanti" userId="0cb643cc2eff1b7b" providerId="LiveId" clId="{B62FE4EA-2A77-4FF3-8811-351B1827D572}" dt="2020-11-21T03:01:48.838" v="145" actId="478"/>
          <ac:picMkLst>
            <pc:docMk/>
            <pc:sldMk cId="3415378835" sldId="355"/>
            <ac:picMk id="7170" creationId="{C5FB1296-51E7-4BFE-B2B0-4C3B5CD634BE}"/>
          </ac:picMkLst>
        </pc:picChg>
      </pc:sldChg>
      <pc:sldChg chg="addSp delSp modSp mod ord delAnim">
        <pc:chgData name="Levi Cavalcanti" userId="0cb643cc2eff1b7b" providerId="LiveId" clId="{B62FE4EA-2A77-4FF3-8811-351B1827D572}" dt="2020-11-21T18:25:38.045" v="1546"/>
        <pc:sldMkLst>
          <pc:docMk/>
          <pc:sldMk cId="2922966063" sldId="361"/>
        </pc:sldMkLst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6" creationId="{70AB2FD0-A780-4BA3-8B61-2CB4F93A582B}"/>
          </ac:spMkLst>
        </pc:spChg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7" creationId="{9928B9DE-8875-4CB3-B1D1-DB14B6F52976}"/>
          </ac:spMkLst>
        </pc:spChg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8" creationId="{6C74FC52-8B04-4A56-A232-9CA681D27105}"/>
          </ac:spMkLst>
        </pc:spChg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9" creationId="{1B0892AF-9D9E-412B-8D9F-F41B0351CEA4}"/>
          </ac:spMkLst>
        </pc:spChg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10" creationId="{96436821-90A4-44F3-BF47-A354555CBB1B}"/>
          </ac:spMkLst>
        </pc:spChg>
        <pc:spChg chg="add mod">
          <ac:chgData name="Levi Cavalcanti" userId="0cb643cc2eff1b7b" providerId="LiveId" clId="{B62FE4EA-2A77-4FF3-8811-351B1827D572}" dt="2020-11-21T03:38:41.903" v="581"/>
          <ac:spMkLst>
            <pc:docMk/>
            <pc:sldMk cId="2922966063" sldId="361"/>
            <ac:spMk id="11" creationId="{D4C82C7B-02A5-49D6-B23F-DFD834CC86DC}"/>
          </ac:spMkLst>
        </pc:spChg>
        <pc:spChg chg="del">
          <ac:chgData name="Levi Cavalcanti" userId="0cb643cc2eff1b7b" providerId="LiveId" clId="{B62FE4EA-2A77-4FF3-8811-351B1827D572}" dt="2020-11-21T03:38:40.588" v="580" actId="478"/>
          <ac:spMkLst>
            <pc:docMk/>
            <pc:sldMk cId="2922966063" sldId="361"/>
            <ac:spMk id="12" creationId="{1DC397C0-1280-4E43-9295-117D3C5698E9}"/>
          </ac:spMkLst>
        </pc:spChg>
        <pc:spChg chg="add mod">
          <ac:chgData name="Levi Cavalcanti" userId="0cb643cc2eff1b7b" providerId="LiveId" clId="{B62FE4EA-2A77-4FF3-8811-351B1827D572}" dt="2020-11-21T03:54:43.025" v="735" actId="113"/>
          <ac:spMkLst>
            <pc:docMk/>
            <pc:sldMk cId="2922966063" sldId="361"/>
            <ac:spMk id="13" creationId="{5FB8ED07-56DB-41F5-85A7-B0428F191EAC}"/>
          </ac:spMkLst>
        </pc:spChg>
        <pc:spChg chg="add mod">
          <ac:chgData name="Levi Cavalcanti" userId="0cb643cc2eff1b7b" providerId="LiveId" clId="{B62FE4EA-2A77-4FF3-8811-351B1827D572}" dt="2020-11-21T03:53:42.095" v="727" actId="1076"/>
          <ac:spMkLst>
            <pc:docMk/>
            <pc:sldMk cId="2922966063" sldId="361"/>
            <ac:spMk id="14" creationId="{001154D9-F475-4E93-817D-57BE8FDCEC7C}"/>
          </ac:spMkLst>
        </pc:spChg>
        <pc:picChg chg="add mod">
          <ac:chgData name="Levi Cavalcanti" userId="0cb643cc2eff1b7b" providerId="LiveId" clId="{B62FE4EA-2A77-4FF3-8811-351B1827D572}" dt="2020-11-21T03:47:27.915" v="677" actId="14100"/>
          <ac:picMkLst>
            <pc:docMk/>
            <pc:sldMk cId="2922966063" sldId="361"/>
            <ac:picMk id="12290" creationId="{C77BAC2F-04B0-4AA6-81C6-42C705A6B709}"/>
          </ac:picMkLst>
        </pc:picChg>
      </pc:sldChg>
      <pc:sldChg chg="addSp delSp modSp mod">
        <pc:chgData name="Levi Cavalcanti" userId="0cb643cc2eff1b7b" providerId="LiveId" clId="{B62FE4EA-2A77-4FF3-8811-351B1827D572}" dt="2020-11-21T03:24:18.045" v="448" actId="14100"/>
        <pc:sldMkLst>
          <pc:docMk/>
          <pc:sldMk cId="2212652951" sldId="362"/>
        </pc:sldMkLst>
        <pc:spChg chg="del">
          <ac:chgData name="Levi Cavalcanti" userId="0cb643cc2eff1b7b" providerId="LiveId" clId="{B62FE4EA-2A77-4FF3-8811-351B1827D572}" dt="2020-11-21T03:12:17.348" v="338" actId="478"/>
          <ac:spMkLst>
            <pc:docMk/>
            <pc:sldMk cId="2212652951" sldId="362"/>
            <ac:spMk id="6" creationId="{4F09FA9A-60EE-4A0F-9F7C-E8FD69AA9F76}"/>
          </ac:spMkLst>
        </pc:spChg>
        <pc:spChg chg="add mod">
          <ac:chgData name="Levi Cavalcanti" userId="0cb643cc2eff1b7b" providerId="LiveId" clId="{B62FE4EA-2A77-4FF3-8811-351B1827D572}" dt="2020-11-21T03:12:27.893" v="340"/>
          <ac:spMkLst>
            <pc:docMk/>
            <pc:sldMk cId="2212652951" sldId="362"/>
            <ac:spMk id="7" creationId="{E36E1AD0-B782-4F81-837C-CE6DCD4FAA30}"/>
          </ac:spMkLst>
        </pc:spChg>
        <pc:spChg chg="del">
          <ac:chgData name="Levi Cavalcanti" userId="0cb643cc2eff1b7b" providerId="LiveId" clId="{B62FE4EA-2A77-4FF3-8811-351B1827D572}" dt="2020-11-21T03:12:15.131" v="337" actId="478"/>
          <ac:spMkLst>
            <pc:docMk/>
            <pc:sldMk cId="2212652951" sldId="362"/>
            <ac:spMk id="12" creationId="{1DC397C0-1280-4E43-9295-117D3C5698E9}"/>
          </ac:spMkLst>
        </pc:spChg>
        <pc:graphicFrameChg chg="add mod modGraphic">
          <ac:chgData name="Levi Cavalcanti" userId="0cb643cc2eff1b7b" providerId="LiveId" clId="{B62FE4EA-2A77-4FF3-8811-351B1827D572}" dt="2020-11-21T03:24:14.554" v="446" actId="1076"/>
          <ac:graphicFrameMkLst>
            <pc:docMk/>
            <pc:sldMk cId="2212652951" sldId="362"/>
            <ac:graphicFrameMk id="3" creationId="{11992989-ADF6-45D5-82C0-7470A579BCBB}"/>
          </ac:graphicFrameMkLst>
        </pc:graphicFrameChg>
        <pc:picChg chg="del">
          <ac:chgData name="Levi Cavalcanti" userId="0cb643cc2eff1b7b" providerId="LiveId" clId="{B62FE4EA-2A77-4FF3-8811-351B1827D572}" dt="2020-11-21T03:12:18.924" v="339" actId="478"/>
          <ac:picMkLst>
            <pc:docMk/>
            <pc:sldMk cId="2212652951" sldId="362"/>
            <ac:picMk id="2" creationId="{0C90591C-8A10-45E9-9456-0B73C282C368}"/>
          </ac:picMkLst>
        </pc:picChg>
        <pc:picChg chg="add del mod">
          <ac:chgData name="Levi Cavalcanti" userId="0cb643cc2eff1b7b" providerId="LiveId" clId="{B62FE4EA-2A77-4FF3-8811-351B1827D572}" dt="2020-11-21T03:23:02.307" v="434" actId="478"/>
          <ac:picMkLst>
            <pc:docMk/>
            <pc:sldMk cId="2212652951" sldId="362"/>
            <ac:picMk id="8" creationId="{0A57E39D-AC4E-4BED-BF66-9F73AF1AFE5F}"/>
          </ac:picMkLst>
        </pc:picChg>
        <pc:picChg chg="mod">
          <ac:chgData name="Levi Cavalcanti" userId="0cb643cc2eff1b7b" providerId="LiveId" clId="{B62FE4EA-2A77-4FF3-8811-351B1827D572}" dt="2020-11-21T03:16:16.685" v="383" actId="14100"/>
          <ac:picMkLst>
            <pc:docMk/>
            <pc:sldMk cId="2212652951" sldId="362"/>
            <ac:picMk id="9" creationId="{C07D2A78-E741-4C9C-9B16-B17CC9AF2737}"/>
          </ac:picMkLst>
        </pc:picChg>
        <pc:picChg chg="add del">
          <ac:chgData name="Levi Cavalcanti" userId="0cb643cc2eff1b7b" providerId="LiveId" clId="{B62FE4EA-2A77-4FF3-8811-351B1827D572}" dt="2020-11-21T03:22:28.093" v="432" actId="478"/>
          <ac:picMkLst>
            <pc:docMk/>
            <pc:sldMk cId="2212652951" sldId="362"/>
            <ac:picMk id="2050" creationId="{3905AD17-3848-4AA1-855E-E5798C936173}"/>
          </ac:picMkLst>
        </pc:picChg>
        <pc:picChg chg="add mod">
          <ac:chgData name="Levi Cavalcanti" userId="0cb643cc2eff1b7b" providerId="LiveId" clId="{B62FE4EA-2A77-4FF3-8811-351B1827D572}" dt="2020-11-21T03:24:18.045" v="448" actId="14100"/>
          <ac:picMkLst>
            <pc:docMk/>
            <pc:sldMk cId="2212652951" sldId="362"/>
            <ac:picMk id="2052" creationId="{8DE39DE1-7198-4883-BB81-DA6CA418BCF1}"/>
          </ac:picMkLst>
        </pc:picChg>
      </pc:sldChg>
      <pc:sldChg chg="addSp delSp modSp mod ord">
        <pc:chgData name="Levi Cavalcanti" userId="0cb643cc2eff1b7b" providerId="LiveId" clId="{B62FE4EA-2A77-4FF3-8811-351B1827D572}" dt="2020-11-21T18:02:44.507" v="1299"/>
        <pc:sldMkLst>
          <pc:docMk/>
          <pc:sldMk cId="4004375144" sldId="363"/>
        </pc:sldMkLst>
        <pc:spChg chg="add mod">
          <ac:chgData name="Levi Cavalcanti" userId="0cb643cc2eff1b7b" providerId="LiveId" clId="{B62FE4EA-2A77-4FF3-8811-351B1827D572}" dt="2020-11-21T16:55:53.657" v="787" actId="113"/>
          <ac:spMkLst>
            <pc:docMk/>
            <pc:sldMk cId="4004375144" sldId="363"/>
            <ac:spMk id="7" creationId="{5F16CCB4-ECA8-48C0-9A5D-57777A24E963}"/>
          </ac:spMkLst>
        </pc:spChg>
        <pc:spChg chg="del">
          <ac:chgData name="Levi Cavalcanti" userId="0cb643cc2eff1b7b" providerId="LiveId" clId="{B62FE4EA-2A77-4FF3-8811-351B1827D572}" dt="2020-11-21T03:39:02.163" v="588" actId="478"/>
          <ac:spMkLst>
            <pc:docMk/>
            <pc:sldMk cId="4004375144" sldId="363"/>
            <ac:spMk id="8" creationId="{208A2992-E00D-407D-8AAB-23C7629D82D5}"/>
          </ac:spMkLst>
        </pc:spChg>
        <pc:spChg chg="add mod">
          <ac:chgData name="Levi Cavalcanti" userId="0cb643cc2eff1b7b" providerId="LiveId" clId="{B62FE4EA-2A77-4FF3-8811-351B1827D572}" dt="2020-11-21T17:24:02.728" v="963" actId="1076"/>
          <ac:spMkLst>
            <pc:docMk/>
            <pc:sldMk cId="4004375144" sldId="363"/>
            <ac:spMk id="8" creationId="{2C0ABE44-49A4-4967-8183-0022A1F4BD24}"/>
          </ac:spMkLst>
        </pc:spChg>
        <pc:spChg chg="del mod">
          <ac:chgData name="Levi Cavalcanti" userId="0cb643cc2eff1b7b" providerId="LiveId" clId="{B62FE4EA-2A77-4FF3-8811-351B1827D572}" dt="2020-11-21T03:38:59.329" v="587" actId="478"/>
          <ac:spMkLst>
            <pc:docMk/>
            <pc:sldMk cId="4004375144" sldId="363"/>
            <ac:spMk id="10" creationId="{DDE10DA0-EC5E-45B1-9763-099B0797E862}"/>
          </ac:spMkLst>
        </pc:spChg>
        <pc:spChg chg="del">
          <ac:chgData name="Levi Cavalcanti" userId="0cb643cc2eff1b7b" providerId="LiveId" clId="{B62FE4EA-2A77-4FF3-8811-351B1827D572}" dt="2020-11-21T03:38:53.741" v="585" actId="478"/>
          <ac:spMkLst>
            <pc:docMk/>
            <pc:sldMk cId="4004375144" sldId="363"/>
            <ac:spMk id="11" creationId="{FC41D7FD-84E4-4A8E-ADBF-6E24486A5834}"/>
          </ac:spMkLst>
        </pc:spChg>
        <pc:spChg chg="add del mod">
          <ac:chgData name="Levi Cavalcanti" userId="0cb643cc2eff1b7b" providerId="LiveId" clId="{B62FE4EA-2A77-4FF3-8811-351B1827D572}" dt="2020-11-21T17:24:00.459" v="962" actId="478"/>
          <ac:spMkLst>
            <pc:docMk/>
            <pc:sldMk cId="4004375144" sldId="363"/>
            <ac:spMk id="12" creationId="{04DC090E-76C8-4D1D-AC93-E68BE5855CFD}"/>
          </ac:spMkLst>
        </pc:spChg>
        <pc:spChg chg="del">
          <ac:chgData name="Levi Cavalcanti" userId="0cb643cc2eff1b7b" providerId="LiveId" clId="{B62FE4EA-2A77-4FF3-8811-351B1827D572}" dt="2020-11-21T03:38:53.741" v="585" actId="478"/>
          <ac:spMkLst>
            <pc:docMk/>
            <pc:sldMk cId="4004375144" sldId="363"/>
            <ac:spMk id="36" creationId="{9FC5492C-E65D-4744-90A0-2B72F7807FA9}"/>
          </ac:spMkLst>
        </pc:spChg>
        <pc:picChg chg="del mod">
          <ac:chgData name="Levi Cavalcanti" userId="0cb643cc2eff1b7b" providerId="LiveId" clId="{B62FE4EA-2A77-4FF3-8811-351B1827D572}" dt="2020-11-21T04:07:02.385" v="752" actId="478"/>
          <ac:picMkLst>
            <pc:docMk/>
            <pc:sldMk cId="4004375144" sldId="363"/>
            <ac:picMk id="3" creationId="{141EF9B5-2188-4414-9BAC-686C8F1DEE77}"/>
          </ac:picMkLst>
        </pc:picChg>
        <pc:picChg chg="add mod">
          <ac:chgData name="Levi Cavalcanti" userId="0cb643cc2eff1b7b" providerId="LiveId" clId="{B62FE4EA-2A77-4FF3-8811-351B1827D572}" dt="2020-11-21T16:55:14.424" v="782" actId="1076"/>
          <ac:picMkLst>
            <pc:docMk/>
            <pc:sldMk cId="4004375144" sldId="363"/>
            <ac:picMk id="10242" creationId="{3CACA34E-4324-4A3C-8B0D-7D3F700B0628}"/>
          </ac:picMkLst>
        </pc:picChg>
      </pc:sldChg>
      <pc:sldChg chg="addSp delSp modSp mod ord">
        <pc:chgData name="Levi Cavalcanti" userId="0cb643cc2eff1b7b" providerId="LiveId" clId="{B62FE4EA-2A77-4FF3-8811-351B1827D572}" dt="2020-11-21T18:02:44.507" v="1299"/>
        <pc:sldMkLst>
          <pc:docMk/>
          <pc:sldMk cId="4236666741" sldId="364"/>
        </pc:sldMkLst>
        <pc:spChg chg="add del">
          <ac:chgData name="Levi Cavalcanti" userId="0cb643cc2eff1b7b" providerId="LiveId" clId="{B62FE4EA-2A77-4FF3-8811-351B1827D572}" dt="2020-11-21T17:08:58.229" v="814" actId="22"/>
          <ac:spMkLst>
            <pc:docMk/>
            <pc:sldMk cId="4236666741" sldId="364"/>
            <ac:spMk id="6" creationId="{C35DE02E-7496-4820-8D4C-B07A5DFB99CD}"/>
          </ac:spMkLst>
        </pc:spChg>
        <pc:spChg chg="add mod">
          <ac:chgData name="Levi Cavalcanti" userId="0cb643cc2eff1b7b" providerId="LiveId" clId="{B62FE4EA-2A77-4FF3-8811-351B1827D572}" dt="2020-11-21T17:16:54.510" v="902" actId="1076"/>
          <ac:spMkLst>
            <pc:docMk/>
            <pc:sldMk cId="4236666741" sldId="364"/>
            <ac:spMk id="8" creationId="{3ED2D438-DF46-4D25-AB74-2B88EC7DDE72}"/>
          </ac:spMkLst>
        </pc:spChg>
        <pc:spChg chg="del mod">
          <ac:chgData name="Levi Cavalcanti" userId="0cb643cc2eff1b7b" providerId="LiveId" clId="{B62FE4EA-2A77-4FF3-8811-351B1827D572}" dt="2020-11-21T03:39:16.776" v="597" actId="478"/>
          <ac:spMkLst>
            <pc:docMk/>
            <pc:sldMk cId="4236666741" sldId="364"/>
            <ac:spMk id="8" creationId="{E6A31F43-9940-479A-9DDA-BF72242639B4}"/>
          </ac:spMkLst>
        </pc:spChg>
        <pc:spChg chg="add mod">
          <ac:chgData name="Levi Cavalcanti" userId="0cb643cc2eff1b7b" providerId="LiveId" clId="{B62FE4EA-2A77-4FF3-8811-351B1827D572}" dt="2020-11-21T17:23:34.931" v="957" actId="20577"/>
          <ac:spMkLst>
            <pc:docMk/>
            <pc:sldMk cId="4236666741" sldId="364"/>
            <ac:spMk id="9" creationId="{EC98F7AB-9B83-4655-8C3F-FCF3DFE01DA1}"/>
          </ac:spMkLst>
        </pc:spChg>
        <pc:spChg chg="del">
          <ac:chgData name="Levi Cavalcanti" userId="0cb643cc2eff1b7b" providerId="LiveId" clId="{B62FE4EA-2A77-4FF3-8811-351B1827D572}" dt="2020-11-21T03:39:21.113" v="599" actId="478"/>
          <ac:spMkLst>
            <pc:docMk/>
            <pc:sldMk cId="4236666741" sldId="364"/>
            <ac:spMk id="10" creationId="{6A0FA430-E271-464A-9C38-7363E854643E}"/>
          </ac:spMkLst>
        </pc:spChg>
        <pc:spChg chg="add mod">
          <ac:chgData name="Levi Cavalcanti" userId="0cb643cc2eff1b7b" providerId="LiveId" clId="{B62FE4EA-2A77-4FF3-8811-351B1827D572}" dt="2020-11-21T17:15:22.102" v="896" actId="14100"/>
          <ac:spMkLst>
            <pc:docMk/>
            <pc:sldMk cId="4236666741" sldId="364"/>
            <ac:spMk id="10" creationId="{7FA0F0D6-E76F-408A-80EB-60FFB4B65256}"/>
          </ac:spMkLst>
        </pc:spChg>
        <pc:spChg chg="del">
          <ac:chgData name="Levi Cavalcanti" userId="0cb643cc2eff1b7b" providerId="LiveId" clId="{B62FE4EA-2A77-4FF3-8811-351B1827D572}" dt="2020-11-21T03:39:13.912" v="594" actId="478"/>
          <ac:spMkLst>
            <pc:docMk/>
            <pc:sldMk cId="4236666741" sldId="364"/>
            <ac:spMk id="12" creationId="{1DC397C0-1280-4E43-9295-117D3C5698E9}"/>
          </ac:spMkLst>
        </pc:spChg>
        <pc:picChg chg="add mod">
          <ac:chgData name="Levi Cavalcanti" userId="0cb643cc2eff1b7b" providerId="LiveId" clId="{B62FE4EA-2A77-4FF3-8811-351B1827D572}" dt="2020-11-21T17:16:58.779" v="903" actId="14100"/>
          <ac:picMkLst>
            <pc:docMk/>
            <pc:sldMk cId="4236666741" sldId="364"/>
            <ac:picMk id="11" creationId="{05CBB55F-992A-4DC0-B634-964CA4EB7425}"/>
          </ac:picMkLst>
        </pc:picChg>
        <pc:picChg chg="del">
          <ac:chgData name="Levi Cavalcanti" userId="0cb643cc2eff1b7b" providerId="LiveId" clId="{B62FE4EA-2A77-4FF3-8811-351B1827D572}" dt="2020-11-21T03:39:19.195" v="598" actId="478"/>
          <ac:picMkLst>
            <pc:docMk/>
            <pc:sldMk cId="4236666741" sldId="364"/>
            <ac:picMk id="6148" creationId="{DE3AD127-18F7-4F95-B548-3C3AC515769E}"/>
          </ac:picMkLst>
        </pc:picChg>
      </pc:sldChg>
      <pc:sldChg chg="addSp delSp modSp mod ord">
        <pc:chgData name="Levi Cavalcanti" userId="0cb643cc2eff1b7b" providerId="LiveId" clId="{B62FE4EA-2A77-4FF3-8811-351B1827D572}" dt="2020-11-21T18:25:35.789" v="1544"/>
        <pc:sldMkLst>
          <pc:docMk/>
          <pc:sldMk cId="1718519441" sldId="365"/>
        </pc:sldMkLst>
        <pc:spChg chg="del">
          <ac:chgData name="Levi Cavalcanti" userId="0cb643cc2eff1b7b" providerId="LiveId" clId="{B62FE4EA-2A77-4FF3-8811-351B1827D572}" dt="2020-11-21T03:38:19.755" v="576" actId="478"/>
          <ac:spMkLst>
            <pc:docMk/>
            <pc:sldMk cId="1718519441" sldId="365"/>
            <ac:spMk id="8" creationId="{06212436-6241-439D-A5DF-6679BE60AD07}"/>
          </ac:spMkLst>
        </pc:spChg>
        <pc:spChg chg="del">
          <ac:chgData name="Levi Cavalcanti" userId="0cb643cc2eff1b7b" providerId="LiveId" clId="{B62FE4EA-2A77-4FF3-8811-351B1827D572}" dt="2020-11-21T03:38:19.755" v="576" actId="478"/>
          <ac:spMkLst>
            <pc:docMk/>
            <pc:sldMk cId="1718519441" sldId="365"/>
            <ac:spMk id="11" creationId="{2461A833-7885-49E5-AA8F-A1D64F7543DE}"/>
          </ac:spMkLst>
        </pc:spChg>
        <pc:spChg chg="del">
          <ac:chgData name="Levi Cavalcanti" userId="0cb643cc2eff1b7b" providerId="LiveId" clId="{B62FE4EA-2A77-4FF3-8811-351B1827D572}" dt="2020-11-21T03:38:28.211" v="577" actId="478"/>
          <ac:spMkLst>
            <pc:docMk/>
            <pc:sldMk cId="1718519441" sldId="365"/>
            <ac:spMk id="12" creationId="{1DC397C0-1280-4E43-9295-117D3C5698E9}"/>
          </ac:spMkLst>
        </pc:spChg>
        <pc:spChg chg="add mod">
          <ac:chgData name="Levi Cavalcanti" userId="0cb643cc2eff1b7b" providerId="LiveId" clId="{B62FE4EA-2A77-4FF3-8811-351B1827D572}" dt="2020-11-21T03:38:31.316" v="578"/>
          <ac:spMkLst>
            <pc:docMk/>
            <pc:sldMk cId="1718519441" sldId="365"/>
            <ac:spMk id="13" creationId="{FD33D6D8-7A10-4E09-B066-098B791D8BFA}"/>
          </ac:spMkLst>
        </pc:spChg>
        <pc:spChg chg="add mod">
          <ac:chgData name="Levi Cavalcanti" userId="0cb643cc2eff1b7b" providerId="LiveId" clId="{B62FE4EA-2A77-4FF3-8811-351B1827D572}" dt="2020-11-21T03:53:17.648" v="712" actId="1076"/>
          <ac:spMkLst>
            <pc:docMk/>
            <pc:sldMk cId="1718519441" sldId="365"/>
            <ac:spMk id="14" creationId="{9C8F574F-A80E-4FBD-A767-06B0BC14AA8D}"/>
          </ac:spMkLst>
        </pc:spChg>
        <pc:spChg chg="add mod">
          <ac:chgData name="Levi Cavalcanti" userId="0cb643cc2eff1b7b" providerId="LiveId" clId="{B62FE4EA-2A77-4FF3-8811-351B1827D572}" dt="2020-11-21T03:42:10.897" v="647" actId="1076"/>
          <ac:spMkLst>
            <pc:docMk/>
            <pc:sldMk cId="1718519441" sldId="365"/>
            <ac:spMk id="15" creationId="{16453AEA-A742-4B68-9CEA-63C3C7AB8094}"/>
          </ac:spMkLst>
        </pc:spChg>
        <pc:grpChg chg="del">
          <ac:chgData name="Levi Cavalcanti" userId="0cb643cc2eff1b7b" providerId="LiveId" clId="{B62FE4EA-2A77-4FF3-8811-351B1827D572}" dt="2020-11-21T03:38:16.549" v="575" actId="478"/>
          <ac:grpSpMkLst>
            <pc:docMk/>
            <pc:sldMk cId="1718519441" sldId="365"/>
            <ac:grpSpMk id="3" creationId="{464EAFE4-BA78-4E23-BBAB-FC19B9324006}"/>
          </ac:grpSpMkLst>
        </pc:grpChg>
        <pc:grpChg chg="add mod">
          <ac:chgData name="Levi Cavalcanti" userId="0cb643cc2eff1b7b" providerId="LiveId" clId="{B62FE4EA-2A77-4FF3-8811-351B1827D572}" dt="2020-11-21T03:53:06.550" v="711" actId="164"/>
          <ac:grpSpMkLst>
            <pc:docMk/>
            <pc:sldMk cId="1718519441" sldId="365"/>
            <ac:grpSpMk id="10" creationId="{4B50EBAA-5451-4794-A083-EB59271DAE34}"/>
          </ac:grpSpMkLst>
        </pc:grpChg>
        <pc:picChg chg="del">
          <ac:chgData name="Levi Cavalcanti" userId="0cb643cc2eff1b7b" providerId="LiveId" clId="{B62FE4EA-2A77-4FF3-8811-351B1827D572}" dt="2020-11-21T03:38:19.755" v="576" actId="478"/>
          <ac:picMkLst>
            <pc:docMk/>
            <pc:sldMk cId="1718519441" sldId="365"/>
            <ac:picMk id="3074" creationId="{0DD88744-B9A7-443D-A7F6-F4A5E80D6A25}"/>
          </ac:picMkLst>
        </pc:picChg>
        <pc:picChg chg="add del">
          <ac:chgData name="Levi Cavalcanti" userId="0cb643cc2eff1b7b" providerId="LiveId" clId="{B62FE4EA-2A77-4FF3-8811-351B1827D572}" dt="2020-11-21T03:47:55.045" v="679" actId="478"/>
          <ac:picMkLst>
            <pc:docMk/>
            <pc:sldMk cId="1718519441" sldId="365"/>
            <ac:picMk id="13314" creationId="{CAE0F8BC-04D2-46AA-B0C8-69DB37DDE498}"/>
          </ac:picMkLst>
        </pc:picChg>
        <pc:picChg chg="add mod">
          <ac:chgData name="Levi Cavalcanti" userId="0cb643cc2eff1b7b" providerId="LiveId" clId="{B62FE4EA-2A77-4FF3-8811-351B1827D572}" dt="2020-11-21T03:49:59.698" v="693" actId="1076"/>
          <ac:picMkLst>
            <pc:docMk/>
            <pc:sldMk cId="1718519441" sldId="365"/>
            <ac:picMk id="13316" creationId="{2E350EB9-8250-4F5B-9FDA-49306FC7BB36}"/>
          </ac:picMkLst>
        </pc:picChg>
        <pc:picChg chg="add mod">
          <ac:chgData name="Levi Cavalcanti" userId="0cb643cc2eff1b7b" providerId="LiveId" clId="{B62FE4EA-2A77-4FF3-8811-351B1827D572}" dt="2020-11-21T03:53:06.550" v="711" actId="164"/>
          <ac:picMkLst>
            <pc:docMk/>
            <pc:sldMk cId="1718519441" sldId="365"/>
            <ac:picMk id="13318" creationId="{7C2B9FDA-DF95-4729-9BAC-625DC91775F7}"/>
          </ac:picMkLst>
        </pc:picChg>
        <pc:picChg chg="add mod">
          <ac:chgData name="Levi Cavalcanti" userId="0cb643cc2eff1b7b" providerId="LiveId" clId="{B62FE4EA-2A77-4FF3-8811-351B1827D572}" dt="2020-11-21T03:53:06.550" v="711" actId="164"/>
          <ac:picMkLst>
            <pc:docMk/>
            <pc:sldMk cId="1718519441" sldId="365"/>
            <ac:picMk id="13320" creationId="{592CF37F-04B4-4E59-B174-6694888A205A}"/>
          </ac:picMkLst>
        </pc:picChg>
      </pc:sldChg>
      <pc:sldChg chg="addSp delSp modSp mod">
        <pc:chgData name="Levi Cavalcanti" userId="0cb643cc2eff1b7b" providerId="LiveId" clId="{B62FE4EA-2A77-4FF3-8811-351B1827D572}" dt="2020-11-21T03:35:42.416" v="574" actId="1076"/>
        <pc:sldMkLst>
          <pc:docMk/>
          <pc:sldMk cId="1671535367" sldId="366"/>
        </pc:sldMkLst>
        <pc:spChg chg="del">
          <ac:chgData name="Levi Cavalcanti" userId="0cb643cc2eff1b7b" providerId="LiveId" clId="{B62FE4EA-2A77-4FF3-8811-351B1827D572}" dt="2020-11-21T03:28:14.064" v="484" actId="478"/>
          <ac:spMkLst>
            <pc:docMk/>
            <pc:sldMk cId="1671535367" sldId="366"/>
            <ac:spMk id="6" creationId="{E1F33487-6949-4AFE-84F0-38C1AE3002E4}"/>
          </ac:spMkLst>
        </pc:spChg>
        <pc:spChg chg="del">
          <ac:chgData name="Levi Cavalcanti" userId="0cb643cc2eff1b7b" providerId="LiveId" clId="{B62FE4EA-2A77-4FF3-8811-351B1827D572}" dt="2020-11-21T03:28:14.599" v="485" actId="478"/>
          <ac:spMkLst>
            <pc:docMk/>
            <pc:sldMk cId="1671535367" sldId="366"/>
            <ac:spMk id="7" creationId="{84BDE720-1EAD-414B-8A1F-41C711872CE2}"/>
          </ac:spMkLst>
        </pc:spChg>
        <pc:spChg chg="del mod">
          <ac:chgData name="Levi Cavalcanti" userId="0cb643cc2eff1b7b" providerId="LiveId" clId="{B62FE4EA-2A77-4FF3-8811-351B1827D572}" dt="2020-11-21T03:28:19.408" v="489" actId="478"/>
          <ac:spMkLst>
            <pc:docMk/>
            <pc:sldMk cId="1671535367" sldId="366"/>
            <ac:spMk id="9" creationId="{25534706-8B91-422F-8DED-5DB55885B0C6}"/>
          </ac:spMkLst>
        </pc:spChg>
        <pc:spChg chg="del">
          <ac:chgData name="Levi Cavalcanti" userId="0cb643cc2eff1b7b" providerId="LiveId" clId="{B62FE4EA-2A77-4FF3-8811-351B1827D572}" dt="2020-11-21T03:28:57.706" v="502" actId="478"/>
          <ac:spMkLst>
            <pc:docMk/>
            <pc:sldMk cId="1671535367" sldId="366"/>
            <ac:spMk id="12" creationId="{1DC397C0-1280-4E43-9295-117D3C5698E9}"/>
          </ac:spMkLst>
        </pc:spChg>
        <pc:spChg chg="add del mod">
          <ac:chgData name="Levi Cavalcanti" userId="0cb643cc2eff1b7b" providerId="LiveId" clId="{B62FE4EA-2A77-4FF3-8811-351B1827D572}" dt="2020-11-21T03:28:48.268" v="501" actId="478"/>
          <ac:spMkLst>
            <pc:docMk/>
            <pc:sldMk cId="1671535367" sldId="366"/>
            <ac:spMk id="14" creationId="{6ED3B770-DF63-45A6-8AC4-9A156B4400D1}"/>
          </ac:spMkLst>
        </pc:spChg>
        <pc:spChg chg="add mod">
          <ac:chgData name="Levi Cavalcanti" userId="0cb643cc2eff1b7b" providerId="LiveId" clId="{B62FE4EA-2A77-4FF3-8811-351B1827D572}" dt="2020-11-21T03:30:48.007" v="517" actId="14100"/>
          <ac:spMkLst>
            <pc:docMk/>
            <pc:sldMk cId="1671535367" sldId="366"/>
            <ac:spMk id="15" creationId="{EC4D7B28-53D1-49F3-B684-81BDE566193A}"/>
          </ac:spMkLst>
        </pc:spChg>
        <pc:spChg chg="add mod">
          <ac:chgData name="Levi Cavalcanti" userId="0cb643cc2eff1b7b" providerId="LiveId" clId="{B62FE4EA-2A77-4FF3-8811-351B1827D572}" dt="2020-11-21T03:28:58.868" v="503"/>
          <ac:spMkLst>
            <pc:docMk/>
            <pc:sldMk cId="1671535367" sldId="366"/>
            <ac:spMk id="16" creationId="{8BDE3031-1D92-443F-A929-92905DAB5F1E}"/>
          </ac:spMkLst>
        </pc:spChg>
        <pc:spChg chg="add mod">
          <ac:chgData name="Levi Cavalcanti" userId="0cb643cc2eff1b7b" providerId="LiveId" clId="{B62FE4EA-2A77-4FF3-8811-351B1827D572}" dt="2020-11-21T03:35:38.103" v="573" actId="14100"/>
          <ac:spMkLst>
            <pc:docMk/>
            <pc:sldMk cId="1671535367" sldId="366"/>
            <ac:spMk id="19" creationId="{45E1F082-40F1-4670-8EFF-20269FE51765}"/>
          </ac:spMkLst>
        </pc:spChg>
        <pc:graphicFrameChg chg="del mod">
          <ac:chgData name="Levi Cavalcanti" userId="0cb643cc2eff1b7b" providerId="LiveId" clId="{B62FE4EA-2A77-4FF3-8811-351B1827D572}" dt="2020-11-21T03:28:13.076" v="483" actId="478"/>
          <ac:graphicFrameMkLst>
            <pc:docMk/>
            <pc:sldMk cId="1671535367" sldId="366"/>
            <ac:graphicFrameMk id="4" creationId="{EBE9B986-9FE8-491B-9FCE-E58A60777681}"/>
          </ac:graphicFrameMkLst>
        </pc:graphicFrameChg>
        <pc:picChg chg="add mod">
          <ac:chgData name="Levi Cavalcanti" userId="0cb643cc2eff1b7b" providerId="LiveId" clId="{B62FE4EA-2A77-4FF3-8811-351B1827D572}" dt="2020-11-21T03:35:42.416" v="574" actId="1076"/>
          <ac:picMkLst>
            <pc:docMk/>
            <pc:sldMk cId="1671535367" sldId="366"/>
            <ac:picMk id="4098" creationId="{02BFD101-BF74-460B-B94E-0087081E299E}"/>
          </ac:picMkLst>
        </pc:picChg>
        <pc:cxnChg chg="del mod">
          <ac:chgData name="Levi Cavalcanti" userId="0cb643cc2eff1b7b" providerId="LiveId" clId="{B62FE4EA-2A77-4FF3-8811-351B1827D572}" dt="2020-11-21T03:28:18.019" v="488" actId="478"/>
          <ac:cxnSpMkLst>
            <pc:docMk/>
            <pc:sldMk cId="1671535367" sldId="366"/>
            <ac:cxnSpMk id="13" creationId="{876B901B-E5F5-4714-B343-2C8C38D319D3}"/>
          </ac:cxnSpMkLst>
        </pc:cxnChg>
        <pc:cxnChg chg="del mod">
          <ac:chgData name="Levi Cavalcanti" userId="0cb643cc2eff1b7b" providerId="LiveId" clId="{B62FE4EA-2A77-4FF3-8811-351B1827D572}" dt="2020-11-21T03:28:16.315" v="487" actId="478"/>
          <ac:cxnSpMkLst>
            <pc:docMk/>
            <pc:sldMk cId="1671535367" sldId="366"/>
            <ac:cxnSpMk id="20" creationId="{C0F6AB7A-59F1-4268-99F5-F5EEA8321D56}"/>
          </ac:cxnSpMkLst>
        </pc:cxnChg>
        <pc:cxnChg chg="del mod">
          <ac:chgData name="Levi Cavalcanti" userId="0cb643cc2eff1b7b" providerId="LiveId" clId="{B62FE4EA-2A77-4FF3-8811-351B1827D572}" dt="2020-11-21T03:28:20.216" v="490" actId="478"/>
          <ac:cxnSpMkLst>
            <pc:docMk/>
            <pc:sldMk cId="1671535367" sldId="366"/>
            <ac:cxnSpMk id="24" creationId="{7D784092-EFBB-49C6-ADC0-E90CEE8AD5ED}"/>
          </ac:cxnSpMkLst>
        </pc:cxnChg>
      </pc:sldChg>
      <pc:sldChg chg="addSp delSp modSp mod ord">
        <pc:chgData name="Levi Cavalcanti" userId="0cb643cc2eff1b7b" providerId="LiveId" clId="{B62FE4EA-2A77-4FF3-8811-351B1827D572}" dt="2020-11-21T18:03:22.432" v="1301"/>
        <pc:sldMkLst>
          <pc:docMk/>
          <pc:sldMk cId="2923290281" sldId="367"/>
        </pc:sldMkLst>
        <pc:spChg chg="del">
          <ac:chgData name="Levi Cavalcanti" userId="0cb643cc2eff1b7b" providerId="LiveId" clId="{B62FE4EA-2A77-4FF3-8811-351B1827D572}" dt="2020-11-21T03:39:35.516" v="609" actId="478"/>
          <ac:spMkLst>
            <pc:docMk/>
            <pc:sldMk cId="2923290281" sldId="367"/>
            <ac:spMk id="8" creationId="{0A49A7B7-BF1C-48C2-BE2E-3C384DB589D5}"/>
          </ac:spMkLst>
        </pc:spChg>
        <pc:spChg chg="add mod">
          <ac:chgData name="Levi Cavalcanti" userId="0cb643cc2eff1b7b" providerId="LiveId" clId="{B62FE4EA-2A77-4FF3-8811-351B1827D572}" dt="2020-11-21T03:39:39.419" v="612"/>
          <ac:spMkLst>
            <pc:docMk/>
            <pc:sldMk cId="2923290281" sldId="367"/>
            <ac:spMk id="9" creationId="{3979B783-F4C5-4AC9-956F-A4BFA7F1A533}"/>
          </ac:spMkLst>
        </pc:spChg>
        <pc:spChg chg="del mod">
          <ac:chgData name="Levi Cavalcanti" userId="0cb643cc2eff1b7b" providerId="LiveId" clId="{B62FE4EA-2A77-4FF3-8811-351B1827D572}" dt="2020-11-21T03:39:36.458" v="610" actId="478"/>
          <ac:spMkLst>
            <pc:docMk/>
            <pc:sldMk cId="2923290281" sldId="367"/>
            <ac:spMk id="10" creationId="{2CCF93C6-1000-4BA5-9731-AEB47D3C6F05}"/>
          </ac:spMkLst>
        </pc:spChg>
        <pc:spChg chg="del">
          <ac:chgData name="Levi Cavalcanti" userId="0cb643cc2eff1b7b" providerId="LiveId" clId="{B62FE4EA-2A77-4FF3-8811-351B1827D572}" dt="2020-11-21T03:39:38.067" v="611" actId="478"/>
          <ac:spMkLst>
            <pc:docMk/>
            <pc:sldMk cId="2923290281" sldId="367"/>
            <ac:spMk id="12" creationId="{1DC397C0-1280-4E43-9295-117D3C5698E9}"/>
          </ac:spMkLst>
        </pc:spChg>
        <pc:grpChg chg="add del mod">
          <ac:chgData name="Levi Cavalcanti" userId="0cb643cc2eff1b7b" providerId="LiveId" clId="{B62FE4EA-2A77-4FF3-8811-351B1827D572}" dt="2020-11-21T17:44:09.949" v="1061" actId="165"/>
          <ac:grpSpMkLst>
            <pc:docMk/>
            <pc:sldMk cId="2923290281" sldId="367"/>
            <ac:grpSpMk id="2" creationId="{315B2955-0BB2-40B2-B523-4BE53EBB0B04}"/>
          </ac:grpSpMkLst>
        </pc:grpChg>
        <pc:grpChg chg="add del mod">
          <ac:chgData name="Levi Cavalcanti" userId="0cb643cc2eff1b7b" providerId="LiveId" clId="{B62FE4EA-2A77-4FF3-8811-351B1827D572}" dt="2020-11-21T17:46:43.435" v="1092" actId="165"/>
          <ac:grpSpMkLst>
            <pc:docMk/>
            <pc:sldMk cId="2923290281" sldId="367"/>
            <ac:grpSpMk id="4" creationId="{B12C142C-B8CD-4545-9E96-534DA2A59EB7}"/>
          </ac:grpSpMkLst>
        </pc:grpChg>
        <pc:picChg chg="del">
          <ac:chgData name="Levi Cavalcanti" userId="0cb643cc2eff1b7b" providerId="LiveId" clId="{B62FE4EA-2A77-4FF3-8811-351B1827D572}" dt="2020-11-21T17:43:25.668" v="1056" actId="478"/>
          <ac:picMkLst>
            <pc:docMk/>
            <pc:sldMk cId="2923290281" sldId="367"/>
            <ac:picMk id="3" creationId="{4D9F6B79-55D7-4808-9A00-9706E80EBCAF}"/>
          </ac:picMkLst>
        </pc:picChg>
        <pc:picChg chg="add mod">
          <ac:chgData name="Levi Cavalcanti" userId="0cb643cc2eff1b7b" providerId="LiveId" clId="{B62FE4EA-2A77-4FF3-8811-351B1827D572}" dt="2020-11-21T17:52:44.002" v="1215" actId="14100"/>
          <ac:picMkLst>
            <pc:docMk/>
            <pc:sldMk cId="2923290281" sldId="367"/>
            <ac:picMk id="11" creationId="{357D85DF-D740-4E78-994F-6A65CE4220AB}"/>
          </ac:picMkLst>
        </pc:picChg>
        <pc:picChg chg="add del mod topLvl">
          <ac:chgData name="Levi Cavalcanti" userId="0cb643cc2eff1b7b" providerId="LiveId" clId="{B62FE4EA-2A77-4FF3-8811-351B1827D572}" dt="2020-11-21T17:47:52.572" v="1110" actId="478"/>
          <ac:picMkLst>
            <pc:docMk/>
            <pc:sldMk cId="2923290281" sldId="367"/>
            <ac:picMk id="6146" creationId="{586F2D26-50B7-48B4-AA6E-BC5CBAD176D7}"/>
          </ac:picMkLst>
        </pc:picChg>
        <pc:picChg chg="add del mod topLvl">
          <ac:chgData name="Levi Cavalcanti" userId="0cb643cc2eff1b7b" providerId="LiveId" clId="{B62FE4EA-2A77-4FF3-8811-351B1827D572}" dt="2020-11-21T17:47:55.580" v="1111" actId="478"/>
          <ac:picMkLst>
            <pc:docMk/>
            <pc:sldMk cId="2923290281" sldId="367"/>
            <ac:picMk id="6148" creationId="{70A0C6B6-B648-49F5-98EC-7FFAC687CCE4}"/>
          </ac:picMkLst>
        </pc:picChg>
        <pc:picChg chg="add mod">
          <ac:chgData name="Levi Cavalcanti" userId="0cb643cc2eff1b7b" providerId="LiveId" clId="{B62FE4EA-2A77-4FF3-8811-351B1827D572}" dt="2020-11-21T17:52:55.114" v="1220" actId="14100"/>
          <ac:picMkLst>
            <pc:docMk/>
            <pc:sldMk cId="2923290281" sldId="367"/>
            <ac:picMk id="6150" creationId="{F30A38A5-3E68-4F51-919E-18E4156690F5}"/>
          </ac:picMkLst>
        </pc:picChg>
        <pc:picChg chg="add mod">
          <ac:chgData name="Levi Cavalcanti" userId="0cb643cc2eff1b7b" providerId="LiveId" clId="{B62FE4EA-2A77-4FF3-8811-351B1827D572}" dt="2020-11-21T17:52:57.394" v="1221" actId="1076"/>
          <ac:picMkLst>
            <pc:docMk/>
            <pc:sldMk cId="2923290281" sldId="367"/>
            <ac:picMk id="6152" creationId="{B75EA87C-86AD-475B-BBD2-984AFB0DA9ED}"/>
          </ac:picMkLst>
        </pc:picChg>
        <pc:picChg chg="add mod">
          <ac:chgData name="Levi Cavalcanti" userId="0cb643cc2eff1b7b" providerId="LiveId" clId="{B62FE4EA-2A77-4FF3-8811-351B1827D572}" dt="2020-11-21T17:54:43.809" v="1237" actId="14100"/>
          <ac:picMkLst>
            <pc:docMk/>
            <pc:sldMk cId="2923290281" sldId="367"/>
            <ac:picMk id="6154" creationId="{3A83360C-E9ED-4146-A9A9-B0384830729D}"/>
          </ac:picMkLst>
        </pc:picChg>
        <pc:picChg chg="del">
          <ac:chgData name="Levi Cavalcanti" userId="0cb643cc2eff1b7b" providerId="LiveId" clId="{B62FE4EA-2A77-4FF3-8811-351B1827D572}" dt="2020-11-21T03:39:33.163" v="607" actId="478"/>
          <ac:picMkLst>
            <pc:docMk/>
            <pc:sldMk cId="2923290281" sldId="367"/>
            <ac:picMk id="8194" creationId="{1A02F05E-E07D-4793-973D-34E71B6F8A6A}"/>
          </ac:picMkLst>
        </pc:picChg>
      </pc:sldChg>
      <pc:sldChg chg="addSp delSp modSp mod ord">
        <pc:chgData name="Levi Cavalcanti" userId="0cb643cc2eff1b7b" providerId="LiveId" clId="{B62FE4EA-2A77-4FF3-8811-351B1827D572}" dt="2020-11-21T17:23:02.917" v="929"/>
        <pc:sldMkLst>
          <pc:docMk/>
          <pc:sldMk cId="2883609586" sldId="368"/>
        </pc:sldMkLst>
        <pc:spChg chg="add mod">
          <ac:chgData name="Levi Cavalcanti" userId="0cb643cc2eff1b7b" providerId="LiveId" clId="{B62FE4EA-2A77-4FF3-8811-351B1827D572}" dt="2020-11-21T17:19:46.922" v="916" actId="1076"/>
          <ac:spMkLst>
            <pc:docMk/>
            <pc:sldMk cId="2883609586" sldId="368"/>
            <ac:spMk id="7" creationId="{DD19525C-E955-43C8-90CE-57F642EE4F6E}"/>
          </ac:spMkLst>
        </pc:spChg>
        <pc:spChg chg="del mod">
          <ac:chgData name="Levi Cavalcanti" userId="0cb643cc2eff1b7b" providerId="LiveId" clId="{B62FE4EA-2A77-4FF3-8811-351B1827D572}" dt="2020-11-21T03:39:26.209" v="603" actId="478"/>
          <ac:spMkLst>
            <pc:docMk/>
            <pc:sldMk cId="2883609586" sldId="368"/>
            <ac:spMk id="8" creationId="{E6A31F43-9940-479A-9DDA-BF72242639B4}"/>
          </ac:spMkLst>
        </pc:spChg>
        <pc:spChg chg="add mod">
          <ac:chgData name="Levi Cavalcanti" userId="0cb643cc2eff1b7b" providerId="LiveId" clId="{B62FE4EA-2A77-4FF3-8811-351B1827D572}" dt="2020-11-21T03:39:29.498" v="605"/>
          <ac:spMkLst>
            <pc:docMk/>
            <pc:sldMk cId="2883609586" sldId="368"/>
            <ac:spMk id="9" creationId="{7E42AFB3-C135-4747-B7D2-B0106EE42219}"/>
          </ac:spMkLst>
        </pc:spChg>
        <pc:spChg chg="del">
          <ac:chgData name="Levi Cavalcanti" userId="0cb643cc2eff1b7b" providerId="LiveId" clId="{B62FE4EA-2A77-4FF3-8811-351B1827D572}" dt="2020-11-21T03:39:23.912" v="600" actId="478"/>
          <ac:spMkLst>
            <pc:docMk/>
            <pc:sldMk cId="2883609586" sldId="368"/>
            <ac:spMk id="10" creationId="{6A0FA430-E271-464A-9C38-7363E854643E}"/>
          </ac:spMkLst>
        </pc:spChg>
        <pc:spChg chg="del">
          <ac:chgData name="Levi Cavalcanti" userId="0cb643cc2eff1b7b" providerId="LiveId" clId="{B62FE4EA-2A77-4FF3-8811-351B1827D572}" dt="2020-11-21T03:39:28.013" v="604" actId="478"/>
          <ac:spMkLst>
            <pc:docMk/>
            <pc:sldMk cId="2883609586" sldId="368"/>
            <ac:spMk id="12" creationId="{1DC397C0-1280-4E43-9295-117D3C5698E9}"/>
          </ac:spMkLst>
        </pc:spChg>
        <pc:picChg chg="del">
          <ac:chgData name="Levi Cavalcanti" userId="0cb643cc2eff1b7b" providerId="LiveId" clId="{B62FE4EA-2A77-4FF3-8811-351B1827D572}" dt="2020-11-21T03:39:30.360" v="606" actId="478"/>
          <ac:picMkLst>
            <pc:docMk/>
            <pc:sldMk cId="2883609586" sldId="368"/>
            <ac:picMk id="2" creationId="{DD9EB1C2-E0C8-4AED-9B0F-7A73015F9BC7}"/>
          </ac:picMkLst>
        </pc:picChg>
        <pc:picChg chg="mod">
          <ac:chgData name="Levi Cavalcanti" userId="0cb643cc2eff1b7b" providerId="LiveId" clId="{B62FE4EA-2A77-4FF3-8811-351B1827D572}" dt="2020-11-21T17:20:25.081" v="926" actId="1076"/>
          <ac:picMkLst>
            <pc:docMk/>
            <pc:sldMk cId="2883609586" sldId="368"/>
            <ac:picMk id="3" creationId="{4D9F6B79-55D7-4808-9A00-9706E80EBCAF}"/>
          </ac:picMkLst>
        </pc:picChg>
        <pc:picChg chg="add mod">
          <ac:chgData name="Levi Cavalcanti" userId="0cb643cc2eff1b7b" providerId="LiveId" clId="{B62FE4EA-2A77-4FF3-8811-351B1827D572}" dt="2020-11-21T17:20:30.426" v="927" actId="14100"/>
          <ac:picMkLst>
            <pc:docMk/>
            <pc:sldMk cId="2883609586" sldId="368"/>
            <ac:picMk id="4098" creationId="{1FECF372-40C5-4CBC-A650-328BBCBD7E86}"/>
          </ac:picMkLst>
        </pc:picChg>
      </pc:sldChg>
      <pc:sldChg chg="addSp delSp modSp mod ord">
        <pc:chgData name="Levi Cavalcanti" userId="0cb643cc2eff1b7b" providerId="LiveId" clId="{B62FE4EA-2A77-4FF3-8811-351B1827D572}" dt="2020-11-21T18:03:22.432" v="1301"/>
        <pc:sldMkLst>
          <pc:docMk/>
          <pc:sldMk cId="2715863996" sldId="369"/>
        </pc:sldMkLst>
        <pc:spChg chg="del">
          <ac:chgData name="Levi Cavalcanti" userId="0cb643cc2eff1b7b" providerId="LiveId" clId="{B62FE4EA-2A77-4FF3-8811-351B1827D572}" dt="2020-11-21T03:39:41.888" v="613" actId="478"/>
          <ac:spMkLst>
            <pc:docMk/>
            <pc:sldMk cId="2715863996" sldId="369"/>
            <ac:spMk id="7" creationId="{E92B253F-97A7-4A56-B9BF-5B9DA2E37957}"/>
          </ac:spMkLst>
        </pc:spChg>
        <pc:spChg chg="del">
          <ac:chgData name="Levi Cavalcanti" userId="0cb643cc2eff1b7b" providerId="LiveId" clId="{B62FE4EA-2A77-4FF3-8811-351B1827D572}" dt="2020-11-21T03:39:46.313" v="616" actId="478"/>
          <ac:spMkLst>
            <pc:docMk/>
            <pc:sldMk cId="2715863996" sldId="369"/>
            <ac:spMk id="9" creationId="{F69E5732-F0C3-4D22-BF95-B1C05400C2C0}"/>
          </ac:spMkLst>
        </pc:spChg>
        <pc:spChg chg="add mod">
          <ac:chgData name="Levi Cavalcanti" userId="0cb643cc2eff1b7b" providerId="LiveId" clId="{B62FE4EA-2A77-4FF3-8811-351B1827D572}" dt="2020-11-21T03:39:44.890" v="615"/>
          <ac:spMkLst>
            <pc:docMk/>
            <pc:sldMk cId="2715863996" sldId="369"/>
            <ac:spMk id="10" creationId="{DAB6201E-1215-4A18-9D94-EEA789DF29E3}"/>
          </ac:spMkLst>
        </pc:spChg>
        <pc:spChg chg="del">
          <ac:chgData name="Levi Cavalcanti" userId="0cb643cc2eff1b7b" providerId="LiveId" clId="{B62FE4EA-2A77-4FF3-8811-351B1827D572}" dt="2020-11-21T03:39:47.260" v="617" actId="478"/>
          <ac:spMkLst>
            <pc:docMk/>
            <pc:sldMk cId="2715863996" sldId="369"/>
            <ac:spMk id="11" creationId="{8719306D-857B-4CA5-B2E4-72F959423327}"/>
          </ac:spMkLst>
        </pc:spChg>
        <pc:spChg chg="del">
          <ac:chgData name="Levi Cavalcanti" userId="0cb643cc2eff1b7b" providerId="LiveId" clId="{B62FE4EA-2A77-4FF3-8811-351B1827D572}" dt="2020-11-21T03:39:43.668" v="614" actId="478"/>
          <ac:spMkLst>
            <pc:docMk/>
            <pc:sldMk cId="2715863996" sldId="369"/>
            <ac:spMk id="12" creationId="{1DC397C0-1280-4E43-9295-117D3C5698E9}"/>
          </ac:spMkLst>
        </pc:spChg>
        <pc:spChg chg="del mod">
          <ac:chgData name="Levi Cavalcanti" userId="0cb643cc2eff1b7b" providerId="LiveId" clId="{B62FE4EA-2A77-4FF3-8811-351B1827D572}" dt="2020-11-21T03:39:48.958" v="619" actId="478"/>
          <ac:spMkLst>
            <pc:docMk/>
            <pc:sldMk cId="2715863996" sldId="369"/>
            <ac:spMk id="13" creationId="{4977E790-A0EF-439E-9938-EAED3FE449F4}"/>
          </ac:spMkLst>
        </pc:spChg>
        <pc:picChg chg="mod">
          <ac:chgData name="Levi Cavalcanti" userId="0cb643cc2eff1b7b" providerId="LiveId" clId="{B62FE4EA-2A77-4FF3-8811-351B1827D572}" dt="2020-11-21T17:49:51.170" v="1129" actId="14100"/>
          <ac:picMkLst>
            <pc:docMk/>
            <pc:sldMk cId="2715863996" sldId="369"/>
            <ac:picMk id="3" creationId="{4D9F6B79-55D7-4808-9A00-9706E80EBCAF}"/>
          </ac:picMkLst>
        </pc:picChg>
        <pc:picChg chg="add mod">
          <ac:chgData name="Levi Cavalcanti" userId="0cb643cc2eff1b7b" providerId="LiveId" clId="{B62FE4EA-2A77-4FF3-8811-351B1827D572}" dt="2020-11-21T17:55:19.857" v="1244" actId="14100"/>
          <ac:picMkLst>
            <pc:docMk/>
            <pc:sldMk cId="2715863996" sldId="369"/>
            <ac:picMk id="7" creationId="{F8AF05A1-C81A-4C4A-8945-DDCD697CA6FD}"/>
          </ac:picMkLst>
        </pc:picChg>
        <pc:picChg chg="add mod">
          <ac:chgData name="Levi Cavalcanti" userId="0cb643cc2eff1b7b" providerId="LiveId" clId="{B62FE4EA-2A77-4FF3-8811-351B1827D572}" dt="2020-11-21T17:55:16.385" v="1243" actId="14100"/>
          <ac:picMkLst>
            <pc:docMk/>
            <pc:sldMk cId="2715863996" sldId="369"/>
            <ac:picMk id="7170" creationId="{B582BE04-AA39-42FD-91BD-E5FE4E6BEAE7}"/>
          </ac:picMkLst>
        </pc:picChg>
        <pc:picChg chg="add mod">
          <ac:chgData name="Levi Cavalcanti" userId="0cb643cc2eff1b7b" providerId="LiveId" clId="{B62FE4EA-2A77-4FF3-8811-351B1827D572}" dt="2020-11-21T17:55:13.425" v="1242" actId="14100"/>
          <ac:picMkLst>
            <pc:docMk/>
            <pc:sldMk cId="2715863996" sldId="369"/>
            <ac:picMk id="7172" creationId="{F92F0EB5-9306-4401-B52D-20E707FB1D53}"/>
          </ac:picMkLst>
        </pc:picChg>
      </pc:sldChg>
      <pc:sldChg chg="addSp delSp modSp mod">
        <pc:chgData name="Levi Cavalcanti" userId="0cb643cc2eff1b7b" providerId="LiveId" clId="{B62FE4EA-2A77-4FF3-8811-351B1827D572}" dt="2020-11-21T18:34:30.599" v="1759" actId="1076"/>
        <pc:sldMkLst>
          <pc:docMk/>
          <pc:sldMk cId="1262451087" sldId="370"/>
        </pc:sldMkLst>
        <pc:spChg chg="add del">
          <ac:chgData name="Levi Cavalcanti" userId="0cb643cc2eff1b7b" providerId="LiveId" clId="{B62FE4EA-2A77-4FF3-8811-351B1827D572}" dt="2020-11-21T18:29:01.950" v="1551"/>
          <ac:spMkLst>
            <pc:docMk/>
            <pc:sldMk cId="1262451087" sldId="370"/>
            <ac:spMk id="5" creationId="{5884AD6F-758C-47F6-BD01-35ACB01DBCAC}"/>
          </ac:spMkLst>
        </pc:spChg>
        <pc:spChg chg="add del mod">
          <ac:chgData name="Levi Cavalcanti" userId="0cb643cc2eff1b7b" providerId="LiveId" clId="{B62FE4EA-2A77-4FF3-8811-351B1827D572}" dt="2020-11-21T17:27:27.520" v="997"/>
          <ac:spMkLst>
            <pc:docMk/>
            <pc:sldMk cId="1262451087" sldId="370"/>
            <ac:spMk id="7" creationId="{1DF6BD26-2FEF-49D1-A09B-4E610124B437}"/>
          </ac:spMkLst>
        </pc:spChg>
        <pc:spChg chg="del">
          <ac:chgData name="Levi Cavalcanti" userId="0cb643cc2eff1b7b" providerId="LiveId" clId="{B62FE4EA-2A77-4FF3-8811-351B1827D572}" dt="2020-11-21T03:39:55.742" v="624" actId="478"/>
          <ac:spMkLst>
            <pc:docMk/>
            <pc:sldMk cId="1262451087" sldId="370"/>
            <ac:spMk id="7" creationId="{6AEF585D-BA12-4717-A966-F21A2EC9A315}"/>
          </ac:spMkLst>
        </pc:spChg>
        <pc:spChg chg="add del mod">
          <ac:chgData name="Levi Cavalcanti" userId="0cb643cc2eff1b7b" providerId="LiveId" clId="{B62FE4EA-2A77-4FF3-8811-351B1827D572}" dt="2020-11-21T18:28:55.633" v="1548" actId="478"/>
          <ac:spMkLst>
            <pc:docMk/>
            <pc:sldMk cId="1262451087" sldId="370"/>
            <ac:spMk id="8" creationId="{A9E50D8D-B12E-4F12-9CD2-BD1FF47CB8DB}"/>
          </ac:spMkLst>
        </pc:spChg>
        <pc:spChg chg="del mod">
          <ac:chgData name="Levi Cavalcanti" userId="0cb643cc2eff1b7b" providerId="LiveId" clId="{B62FE4EA-2A77-4FF3-8811-351B1827D572}" dt="2020-11-21T03:39:54.593" v="623" actId="478"/>
          <ac:spMkLst>
            <pc:docMk/>
            <pc:sldMk cId="1262451087" sldId="370"/>
            <ac:spMk id="8" creationId="{C26E8717-AF79-4D97-AFCF-C302FE5D2C32}"/>
          </ac:spMkLst>
        </pc:spChg>
        <pc:spChg chg="add del">
          <ac:chgData name="Levi Cavalcanti" userId="0cb643cc2eff1b7b" providerId="LiveId" clId="{B62FE4EA-2A77-4FF3-8811-351B1827D572}" dt="2020-11-21T17:27:33.815" v="1001" actId="22"/>
          <ac:spMkLst>
            <pc:docMk/>
            <pc:sldMk cId="1262451087" sldId="370"/>
            <ac:spMk id="9" creationId="{3ED5E38C-A712-4364-B988-9BABD36A345C}"/>
          </ac:spMkLst>
        </pc:spChg>
        <pc:spChg chg="add del mod">
          <ac:chgData name="Levi Cavalcanti" userId="0cb643cc2eff1b7b" providerId="LiveId" clId="{B62FE4EA-2A77-4FF3-8811-351B1827D572}" dt="2020-11-21T18:28:57.915" v="1549" actId="478"/>
          <ac:spMkLst>
            <pc:docMk/>
            <pc:sldMk cId="1262451087" sldId="370"/>
            <ac:spMk id="11" creationId="{589BC3F5-A854-493F-873B-0DBCB43675A0}"/>
          </ac:spMkLst>
        </pc:spChg>
        <pc:spChg chg="add mod">
          <ac:chgData name="Levi Cavalcanti" userId="0cb643cc2eff1b7b" providerId="LiveId" clId="{B62FE4EA-2A77-4FF3-8811-351B1827D572}" dt="2020-11-21T18:34:15.847" v="1756" actId="1076"/>
          <ac:spMkLst>
            <pc:docMk/>
            <pc:sldMk cId="1262451087" sldId="370"/>
            <ac:spMk id="14" creationId="{232475C8-9D00-4582-8878-6340FE4D9D60}"/>
          </ac:spMkLst>
        </pc:spChg>
        <pc:spChg chg="add mod">
          <ac:chgData name="Levi Cavalcanti" userId="0cb643cc2eff1b7b" providerId="LiveId" clId="{B62FE4EA-2A77-4FF3-8811-351B1827D572}" dt="2020-11-21T18:34:30.599" v="1759" actId="1076"/>
          <ac:spMkLst>
            <pc:docMk/>
            <pc:sldMk cId="1262451087" sldId="370"/>
            <ac:spMk id="15" creationId="{A05AFFE3-06C0-4D70-B9B3-E57A6869DCB4}"/>
          </ac:spMkLst>
        </pc:spChg>
        <pc:picChg chg="del">
          <ac:chgData name="Levi Cavalcanti" userId="0cb643cc2eff1b7b" providerId="LiveId" clId="{B62FE4EA-2A77-4FF3-8811-351B1827D572}" dt="2020-11-21T03:39:50.766" v="620" actId="478"/>
          <ac:picMkLst>
            <pc:docMk/>
            <pc:sldMk cId="1262451087" sldId="370"/>
            <ac:picMk id="3" creationId="{2AD5D9C1-88DD-4F1A-95D4-507C99152AB7}"/>
          </ac:picMkLst>
        </pc:picChg>
        <pc:picChg chg="del mod">
          <ac:chgData name="Levi Cavalcanti" userId="0cb643cc2eff1b7b" providerId="LiveId" clId="{B62FE4EA-2A77-4FF3-8811-351B1827D572}" dt="2020-11-21T18:32:33.718" v="1731" actId="478"/>
          <ac:picMkLst>
            <pc:docMk/>
            <pc:sldMk cId="1262451087" sldId="370"/>
            <ac:picMk id="1026" creationId="{9A428686-4BDB-4A0E-A9E3-F94A95FEBFF1}"/>
          </ac:picMkLst>
        </pc:picChg>
        <pc:picChg chg="add del mod">
          <ac:chgData name="Levi Cavalcanti" userId="0cb643cc2eff1b7b" providerId="LiveId" clId="{B62FE4EA-2A77-4FF3-8811-351B1827D572}" dt="2020-11-21T18:32:46.620" v="1735" actId="478"/>
          <ac:picMkLst>
            <pc:docMk/>
            <pc:sldMk cId="1262451087" sldId="370"/>
            <ac:picMk id="11267" creationId="{CA2F70FE-80C6-445A-BEB1-B30A2D55D867}"/>
          </ac:picMkLst>
        </pc:picChg>
        <pc:picChg chg="add mod">
          <ac:chgData name="Levi Cavalcanti" userId="0cb643cc2eff1b7b" providerId="LiveId" clId="{B62FE4EA-2A77-4FF3-8811-351B1827D572}" dt="2020-11-21T18:34:22.599" v="1758" actId="1076"/>
          <ac:picMkLst>
            <pc:docMk/>
            <pc:sldMk cId="1262451087" sldId="370"/>
            <ac:picMk id="11269" creationId="{BE98C440-2DE6-4785-97BD-E9655C9740BC}"/>
          </ac:picMkLst>
        </pc:picChg>
      </pc:sldChg>
      <pc:sldChg chg="addSp delSp modSp del mod">
        <pc:chgData name="Levi Cavalcanti" userId="0cb643cc2eff1b7b" providerId="LiveId" clId="{B62FE4EA-2A77-4FF3-8811-351B1827D572}" dt="2020-11-21T18:38:06.147" v="1773" actId="47"/>
        <pc:sldMkLst>
          <pc:docMk/>
          <pc:sldMk cId="2256448641" sldId="371"/>
        </pc:sldMkLst>
        <pc:spChg chg="add del mod">
          <ac:chgData name="Levi Cavalcanti" userId="0cb643cc2eff1b7b" providerId="LiveId" clId="{B62FE4EA-2A77-4FF3-8811-351B1827D572}" dt="2020-11-21T18:37:36.891" v="1766" actId="21"/>
          <ac:spMkLst>
            <pc:docMk/>
            <pc:sldMk cId="2256448641" sldId="371"/>
            <ac:spMk id="2" creationId="{D8ED9293-726B-4B3D-A718-EAF50D4F88D2}"/>
          </ac:spMkLst>
        </pc:spChg>
        <pc:spChg chg="add del mod">
          <ac:chgData name="Levi Cavalcanti" userId="0cb643cc2eff1b7b" providerId="LiveId" clId="{B62FE4EA-2A77-4FF3-8811-351B1827D572}" dt="2020-11-21T18:21:19.228" v="1348" actId="478"/>
          <ac:spMkLst>
            <pc:docMk/>
            <pc:sldMk cId="2256448641" sldId="371"/>
            <ac:spMk id="3" creationId="{2DB8EA1E-E511-4FDF-B7CB-74F79B3C4A7C}"/>
          </ac:spMkLst>
        </pc:spChg>
        <pc:spChg chg="add del">
          <ac:chgData name="Levi Cavalcanti" userId="0cb643cc2eff1b7b" providerId="LiveId" clId="{B62FE4EA-2A77-4FF3-8811-351B1827D572}" dt="2020-11-21T18:21:28.593" v="1350"/>
          <ac:spMkLst>
            <pc:docMk/>
            <pc:sldMk cId="2256448641" sldId="371"/>
            <ac:spMk id="5" creationId="{2D8E783F-AA21-4B0B-AFBA-AD5455560BCB}"/>
          </ac:spMkLst>
        </pc:spChg>
        <pc:spChg chg="add del mod">
          <ac:chgData name="Levi Cavalcanti" userId="0cb643cc2eff1b7b" providerId="LiveId" clId="{B62FE4EA-2A77-4FF3-8811-351B1827D572}" dt="2020-11-21T18:22:05.391" v="1356" actId="478"/>
          <ac:spMkLst>
            <pc:docMk/>
            <pc:sldMk cId="2256448641" sldId="371"/>
            <ac:spMk id="7" creationId="{73F4D42F-63FF-48FE-A787-671AE5F24E51}"/>
          </ac:spMkLst>
        </pc:spChg>
        <pc:spChg chg="del mod">
          <ac:chgData name="Levi Cavalcanti" userId="0cb643cc2eff1b7b" providerId="LiveId" clId="{B62FE4EA-2A77-4FF3-8811-351B1827D572}" dt="2020-11-21T03:06:07.052" v="227" actId="478"/>
          <ac:spMkLst>
            <pc:docMk/>
            <pc:sldMk cId="2256448641" sldId="371"/>
            <ac:spMk id="12" creationId="{5E250D8E-5925-49F1-8673-E92C67B61718}"/>
          </ac:spMkLst>
        </pc:spChg>
        <pc:spChg chg="del">
          <ac:chgData name="Levi Cavalcanti" userId="0cb643cc2eff1b7b" providerId="LiveId" clId="{B62FE4EA-2A77-4FF3-8811-351B1827D572}" dt="2020-11-21T03:06:08.458" v="228" actId="478"/>
          <ac:spMkLst>
            <pc:docMk/>
            <pc:sldMk cId="2256448641" sldId="371"/>
            <ac:spMk id="14" creationId="{A1F43E00-6C28-4005-B7C3-79B8B6E4B9BC}"/>
          </ac:spMkLst>
        </pc:spChg>
        <pc:spChg chg="mod">
          <ac:chgData name="Levi Cavalcanti" userId="0cb643cc2eff1b7b" providerId="LiveId" clId="{B62FE4EA-2A77-4FF3-8811-351B1827D572}" dt="2020-11-21T03:06:19.755" v="243" actId="20577"/>
          <ac:spMkLst>
            <pc:docMk/>
            <pc:sldMk cId="2256448641" sldId="371"/>
            <ac:spMk id="16" creationId="{398559E2-E3BD-4E6F-926B-0FF3D84A8BC1}"/>
          </ac:spMkLst>
        </pc:spChg>
        <pc:picChg chg="del">
          <ac:chgData name="Levi Cavalcanti" userId="0cb643cc2eff1b7b" providerId="LiveId" clId="{B62FE4EA-2A77-4FF3-8811-351B1827D572}" dt="2020-11-21T03:06:04.021" v="224" actId="478"/>
          <ac:picMkLst>
            <pc:docMk/>
            <pc:sldMk cId="2256448641" sldId="371"/>
            <ac:picMk id="15" creationId="{36CBA3BA-559A-4BC6-8C79-326074695CD4}"/>
          </ac:picMkLst>
        </pc:picChg>
        <pc:picChg chg="del">
          <ac:chgData name="Levi Cavalcanti" userId="0cb643cc2eff1b7b" providerId="LiveId" clId="{B62FE4EA-2A77-4FF3-8811-351B1827D572}" dt="2020-11-21T03:06:04.896" v="225" actId="478"/>
          <ac:picMkLst>
            <pc:docMk/>
            <pc:sldMk cId="2256448641" sldId="371"/>
            <ac:picMk id="5122" creationId="{43E42DAC-ECDB-4371-AA6B-CB9E629D285B}"/>
          </ac:picMkLst>
        </pc:picChg>
      </pc:sldChg>
      <pc:sldChg chg="addSp delSp modSp mod ord">
        <pc:chgData name="Levi Cavalcanti" userId="0cb643cc2eff1b7b" providerId="LiveId" clId="{B62FE4EA-2A77-4FF3-8811-351B1827D572}" dt="2020-11-21T18:02:44.507" v="1299"/>
        <pc:sldMkLst>
          <pc:docMk/>
          <pc:sldMk cId="2443615433" sldId="372"/>
        </pc:sldMkLst>
        <pc:spChg chg="add del mod">
          <ac:chgData name="Levi Cavalcanti" userId="0cb643cc2eff1b7b" providerId="LiveId" clId="{B62FE4EA-2A77-4FF3-8811-351B1827D572}" dt="2020-11-21T17:23:50.024" v="958" actId="478"/>
          <ac:spMkLst>
            <pc:docMk/>
            <pc:sldMk cId="2443615433" sldId="372"/>
            <ac:spMk id="7" creationId="{726E517F-856F-4459-A379-4D00C9D1993D}"/>
          </ac:spMkLst>
        </pc:spChg>
        <pc:spChg chg="del">
          <ac:chgData name="Levi Cavalcanti" userId="0cb643cc2eff1b7b" providerId="LiveId" clId="{B62FE4EA-2A77-4FF3-8811-351B1827D572}" dt="2020-11-21T03:39:09.662" v="592" actId="478"/>
          <ac:spMkLst>
            <pc:docMk/>
            <pc:sldMk cId="2443615433" sldId="372"/>
            <ac:spMk id="8" creationId="{208A2992-E00D-407D-8AAB-23C7629D82D5}"/>
          </ac:spMkLst>
        </pc:spChg>
        <pc:spChg chg="add mod">
          <ac:chgData name="Levi Cavalcanti" userId="0cb643cc2eff1b7b" providerId="LiveId" clId="{B62FE4EA-2A77-4FF3-8811-351B1827D572}" dt="2020-11-21T17:23:50.879" v="959"/>
          <ac:spMkLst>
            <pc:docMk/>
            <pc:sldMk cId="2443615433" sldId="372"/>
            <ac:spMk id="8" creationId="{E47466C7-7CEF-47D0-8B60-CED433B61DB8}"/>
          </ac:spMkLst>
        </pc:spChg>
        <pc:spChg chg="del mod">
          <ac:chgData name="Levi Cavalcanti" userId="0cb643cc2eff1b7b" providerId="LiveId" clId="{B62FE4EA-2A77-4FF3-8811-351B1827D572}" dt="2020-11-21T03:39:08.007" v="591" actId="478"/>
          <ac:spMkLst>
            <pc:docMk/>
            <pc:sldMk cId="2443615433" sldId="372"/>
            <ac:spMk id="12" creationId="{FC33A4C7-D9C1-47A1-B377-C00BE97354FE}"/>
          </ac:spMkLst>
        </pc:spChg>
        <pc:picChg chg="del">
          <ac:chgData name="Levi Cavalcanti" userId="0cb643cc2eff1b7b" providerId="LiveId" clId="{B62FE4EA-2A77-4FF3-8811-351B1827D572}" dt="2020-11-21T17:06:58.360" v="806" actId="478"/>
          <ac:picMkLst>
            <pc:docMk/>
            <pc:sldMk cId="2443615433" sldId="372"/>
            <ac:picMk id="3" creationId="{141EF9B5-2188-4414-9BAC-686C8F1DEE77}"/>
          </ac:picMkLst>
        </pc:picChg>
        <pc:picChg chg="add mod">
          <ac:chgData name="Levi Cavalcanti" userId="0cb643cc2eff1b7b" providerId="LiveId" clId="{B62FE4EA-2A77-4FF3-8811-351B1827D572}" dt="2020-11-21T17:07:27.447" v="812" actId="14100"/>
          <ac:picMkLst>
            <pc:docMk/>
            <pc:sldMk cId="2443615433" sldId="372"/>
            <ac:picMk id="2050" creationId="{643F9A8A-A8A0-42D0-8175-DBCA55F6F8BE}"/>
          </ac:picMkLst>
        </pc:picChg>
        <pc:picChg chg="add mod">
          <ac:chgData name="Levi Cavalcanti" userId="0cb643cc2eff1b7b" providerId="LiveId" clId="{B62FE4EA-2A77-4FF3-8811-351B1827D572}" dt="2020-11-21T17:07:11.997" v="809" actId="1440"/>
          <ac:picMkLst>
            <pc:docMk/>
            <pc:sldMk cId="2443615433" sldId="372"/>
            <ac:picMk id="2052" creationId="{1A7D671E-38D9-488C-9EA7-FC5836B33561}"/>
          </ac:picMkLst>
        </pc:picChg>
      </pc:sldChg>
      <pc:sldChg chg="addSp delSp modSp add mod ord">
        <pc:chgData name="Levi Cavalcanti" userId="0cb643cc2eff1b7b" providerId="LiveId" clId="{B62FE4EA-2A77-4FF3-8811-351B1827D572}" dt="2020-11-21T18:04:47.150" v="1313" actId="1076"/>
        <pc:sldMkLst>
          <pc:docMk/>
          <pc:sldMk cId="1751330630" sldId="373"/>
        </pc:sldMkLst>
        <pc:spChg chg="mod">
          <ac:chgData name="Levi Cavalcanti" userId="0cb643cc2eff1b7b" providerId="LiveId" clId="{B62FE4EA-2A77-4FF3-8811-351B1827D572}" dt="2020-11-21T18:04:47.150" v="1313" actId="1076"/>
          <ac:spMkLst>
            <pc:docMk/>
            <pc:sldMk cId="1751330630" sldId="373"/>
            <ac:spMk id="8" creationId="{A9E50D8D-B12E-4F12-9CD2-BD1FF47CB8DB}"/>
          </ac:spMkLst>
        </pc:spChg>
        <pc:spChg chg="del">
          <ac:chgData name="Levi Cavalcanti" userId="0cb643cc2eff1b7b" providerId="LiveId" clId="{B62FE4EA-2A77-4FF3-8811-351B1827D572}" dt="2020-11-21T17:51:40.986" v="1205" actId="478"/>
          <ac:spMkLst>
            <pc:docMk/>
            <pc:sldMk cId="1751330630" sldId="373"/>
            <ac:spMk id="11" creationId="{589BC3F5-A854-493F-873B-0DBCB43675A0}"/>
          </ac:spMkLst>
        </pc:spChg>
        <pc:spChg chg="add mod">
          <ac:chgData name="Levi Cavalcanti" userId="0cb643cc2eff1b7b" providerId="LiveId" clId="{B62FE4EA-2A77-4FF3-8811-351B1827D572}" dt="2020-11-21T18:01:54.174" v="1296"/>
          <ac:spMkLst>
            <pc:docMk/>
            <pc:sldMk cId="1751330630" sldId="373"/>
            <ac:spMk id="13" creationId="{C786DB92-7E5B-4313-8B03-E8EDEA36B66F}"/>
          </ac:spMkLst>
        </pc:spChg>
        <pc:picChg chg="add mod">
          <ac:chgData name="Levi Cavalcanti" userId="0cb643cc2eff1b7b" providerId="LiveId" clId="{B62FE4EA-2A77-4FF3-8811-351B1827D572}" dt="2020-11-21T18:01:03.992" v="1281" actId="1076"/>
          <ac:picMkLst>
            <pc:docMk/>
            <pc:sldMk cId="1751330630" sldId="373"/>
            <ac:picMk id="9" creationId="{FD43F9E3-189B-421E-A8BE-129EA9F952F4}"/>
          </ac:picMkLst>
        </pc:picChg>
        <pc:picChg chg="add mod">
          <ac:chgData name="Levi Cavalcanti" userId="0cb643cc2eff1b7b" providerId="LiveId" clId="{B62FE4EA-2A77-4FF3-8811-351B1827D572}" dt="2020-11-21T18:01:33.380" v="1294" actId="1036"/>
          <ac:picMkLst>
            <pc:docMk/>
            <pc:sldMk cId="1751330630" sldId="373"/>
            <ac:picMk id="12" creationId="{3AB62DEB-4AD6-4302-B328-956E39DF1B80}"/>
          </ac:picMkLst>
        </pc:picChg>
        <pc:picChg chg="del mod">
          <ac:chgData name="Levi Cavalcanti" userId="0cb643cc2eff1b7b" providerId="LiveId" clId="{B62FE4EA-2A77-4FF3-8811-351B1827D572}" dt="2020-11-21T18:00:31.479" v="1271" actId="21"/>
          <ac:picMkLst>
            <pc:docMk/>
            <pc:sldMk cId="1751330630" sldId="373"/>
            <ac:picMk id="1026" creationId="{9A428686-4BDB-4A0E-A9E3-F94A95FEBFF1}"/>
          </ac:picMkLst>
        </pc:picChg>
        <pc:picChg chg="add mod">
          <ac:chgData name="Levi Cavalcanti" userId="0cb643cc2eff1b7b" providerId="LiveId" clId="{B62FE4EA-2A77-4FF3-8811-351B1827D572}" dt="2020-11-21T18:04:25.830" v="1308" actId="167"/>
          <ac:picMkLst>
            <pc:docMk/>
            <pc:sldMk cId="1751330630" sldId="373"/>
            <ac:picMk id="8194" creationId="{C97C9A07-FC5D-4B7A-A610-F204503889D6}"/>
          </ac:picMkLst>
        </pc:picChg>
      </pc:sldChg>
      <pc:sldChg chg="addSp delSp modSp add mod ord">
        <pc:chgData name="Levi Cavalcanti" userId="0cb643cc2eff1b7b" providerId="LiveId" clId="{B62FE4EA-2A77-4FF3-8811-351B1827D572}" dt="2020-11-21T18:25:07.774" v="1542"/>
        <pc:sldMkLst>
          <pc:docMk/>
          <pc:sldMk cId="445174848" sldId="374"/>
        </pc:sldMkLst>
        <pc:spChg chg="add del">
          <ac:chgData name="Levi Cavalcanti" userId="0cb643cc2eff1b7b" providerId="LiveId" clId="{B62FE4EA-2A77-4FF3-8811-351B1827D572}" dt="2020-11-21T18:20:16.237" v="1335"/>
          <ac:spMkLst>
            <pc:docMk/>
            <pc:sldMk cId="445174848" sldId="374"/>
            <ac:spMk id="3" creationId="{087F0F7B-01F2-48F1-AC52-6429E091D1B8}"/>
          </ac:spMkLst>
        </pc:spChg>
        <pc:spChg chg="add del">
          <ac:chgData name="Levi Cavalcanti" userId="0cb643cc2eff1b7b" providerId="LiveId" clId="{B62FE4EA-2A77-4FF3-8811-351B1827D572}" dt="2020-11-21T18:20:37.272" v="1337"/>
          <ac:spMkLst>
            <pc:docMk/>
            <pc:sldMk cId="445174848" sldId="374"/>
            <ac:spMk id="4" creationId="{5A3D7D9C-339E-479D-B4CD-E1F8DBE3A4D5}"/>
          </ac:spMkLst>
        </pc:spChg>
        <pc:spChg chg="add mod">
          <ac:chgData name="Levi Cavalcanti" userId="0cb643cc2eff1b7b" providerId="LiveId" clId="{B62FE4EA-2A77-4FF3-8811-351B1827D572}" dt="2020-11-21T18:24:48.393" v="1540" actId="208"/>
          <ac:spMkLst>
            <pc:docMk/>
            <pc:sldMk cId="445174848" sldId="374"/>
            <ac:spMk id="5" creationId="{55E9C2D3-1E96-40A1-8863-0CEAB6E6BB31}"/>
          </ac:spMkLst>
        </pc:spChg>
        <pc:spChg chg="add mod">
          <ac:chgData name="Levi Cavalcanti" userId="0cb643cc2eff1b7b" providerId="LiveId" clId="{B62FE4EA-2A77-4FF3-8811-351B1827D572}" dt="2020-11-21T18:24:23.610" v="1537" actId="1076"/>
          <ac:spMkLst>
            <pc:docMk/>
            <pc:sldMk cId="445174848" sldId="374"/>
            <ac:spMk id="9" creationId="{06DDA61F-17D5-4F48-896E-4C1697BDA56D}"/>
          </ac:spMkLst>
        </pc:spChg>
        <pc:spChg chg="del">
          <ac:chgData name="Levi Cavalcanti" userId="0cb643cc2eff1b7b" providerId="LiveId" clId="{B62FE4EA-2A77-4FF3-8811-351B1827D572}" dt="2020-11-21T18:11:26.740" v="1315" actId="478"/>
          <ac:spMkLst>
            <pc:docMk/>
            <pc:sldMk cId="445174848" sldId="374"/>
            <ac:spMk id="11" creationId="{589BC3F5-A854-493F-873B-0DBCB43675A0}"/>
          </ac:spMkLst>
        </pc:spChg>
        <pc:picChg chg="del">
          <ac:chgData name="Levi Cavalcanti" userId="0cb643cc2eff1b7b" providerId="LiveId" clId="{B62FE4EA-2A77-4FF3-8811-351B1827D572}" dt="2020-11-21T18:11:26.740" v="1315" actId="478"/>
          <ac:picMkLst>
            <pc:docMk/>
            <pc:sldMk cId="445174848" sldId="374"/>
            <ac:picMk id="1026" creationId="{9A428686-4BDB-4A0E-A9E3-F94A95FEBFF1}"/>
          </ac:picMkLst>
        </pc:picChg>
        <pc:picChg chg="add mod">
          <ac:chgData name="Levi Cavalcanti" userId="0cb643cc2eff1b7b" providerId="LiveId" clId="{B62FE4EA-2A77-4FF3-8811-351B1827D572}" dt="2020-11-21T18:24:20.749" v="1536" actId="14100"/>
          <ac:picMkLst>
            <pc:docMk/>
            <pc:sldMk cId="445174848" sldId="374"/>
            <ac:picMk id="9218" creationId="{85D97483-B80F-426F-8131-4CA9EBF93C43}"/>
          </ac:picMkLst>
        </pc:picChg>
      </pc:sldChg>
      <pc:sldChg chg="addSp delSp modSp add mod">
        <pc:chgData name="Levi Cavalcanti" userId="0cb643cc2eff1b7b" providerId="LiveId" clId="{B62FE4EA-2A77-4FF3-8811-351B1827D572}" dt="2020-11-21T18:57:03.593" v="1988" actId="1076"/>
        <pc:sldMkLst>
          <pc:docMk/>
          <pc:sldMk cId="1405414344" sldId="375"/>
        </pc:sldMkLst>
        <pc:spChg chg="add mod">
          <ac:chgData name="Levi Cavalcanti" userId="0cb643cc2eff1b7b" providerId="LiveId" clId="{B62FE4EA-2A77-4FF3-8811-351B1827D572}" dt="2020-11-21T18:37:53.871" v="1771" actId="14100"/>
          <ac:spMkLst>
            <pc:docMk/>
            <pc:sldMk cId="1405414344" sldId="375"/>
            <ac:spMk id="7" creationId="{23FC3E78-8F58-44B9-9919-5453664DEFAD}"/>
          </ac:spMkLst>
        </pc:spChg>
        <pc:spChg chg="mod">
          <ac:chgData name="Levi Cavalcanti" userId="0cb643cc2eff1b7b" providerId="LiveId" clId="{B62FE4EA-2A77-4FF3-8811-351B1827D572}" dt="2020-11-21T18:37:12.166" v="1761" actId="1076"/>
          <ac:spMkLst>
            <pc:docMk/>
            <pc:sldMk cId="1405414344" sldId="375"/>
            <ac:spMk id="8" creationId="{A9E50D8D-B12E-4F12-9CD2-BD1FF47CB8DB}"/>
          </ac:spMkLst>
        </pc:spChg>
        <pc:spChg chg="add mod">
          <ac:chgData name="Levi Cavalcanti" userId="0cb643cc2eff1b7b" providerId="LiveId" clId="{B62FE4EA-2A77-4FF3-8811-351B1827D572}" dt="2020-11-21T18:37:47.711" v="1769" actId="1076"/>
          <ac:spMkLst>
            <pc:docMk/>
            <pc:sldMk cId="1405414344" sldId="375"/>
            <ac:spMk id="9" creationId="{D25F0490-F06A-4833-B6D2-772D4F8BFB01}"/>
          </ac:spMkLst>
        </pc:spChg>
        <pc:spChg chg="mod">
          <ac:chgData name="Levi Cavalcanti" userId="0cb643cc2eff1b7b" providerId="LiveId" clId="{B62FE4EA-2A77-4FF3-8811-351B1827D572}" dt="2020-11-21T18:37:51.088" v="1770" actId="14100"/>
          <ac:spMkLst>
            <pc:docMk/>
            <pc:sldMk cId="1405414344" sldId="375"/>
            <ac:spMk id="11" creationId="{589BC3F5-A854-493F-873B-0DBCB43675A0}"/>
          </ac:spMkLst>
        </pc:spChg>
        <pc:picChg chg="add mod">
          <ac:chgData name="Levi Cavalcanti" userId="0cb643cc2eff1b7b" providerId="LiveId" clId="{B62FE4EA-2A77-4FF3-8811-351B1827D572}" dt="2020-11-21T18:57:03.593" v="1988" actId="1076"/>
          <ac:picMkLst>
            <pc:docMk/>
            <pc:sldMk cId="1405414344" sldId="375"/>
            <ac:picMk id="12" creationId="{9DD20233-FC41-425A-94A8-6B7E65BD2439}"/>
          </ac:picMkLst>
        </pc:picChg>
        <pc:picChg chg="del mod">
          <ac:chgData name="Levi Cavalcanti" userId="0cb643cc2eff1b7b" providerId="LiveId" clId="{B62FE4EA-2A77-4FF3-8811-351B1827D572}" dt="2020-11-21T18:56:56.812" v="1984" actId="478"/>
          <ac:picMkLst>
            <pc:docMk/>
            <pc:sldMk cId="1405414344" sldId="375"/>
            <ac:picMk id="1026" creationId="{9A428686-4BDB-4A0E-A9E3-F94A95FEBFF1}"/>
          </ac:picMkLst>
        </pc:picChg>
        <pc:picChg chg="add del">
          <ac:chgData name="Levi Cavalcanti" userId="0cb643cc2eff1b7b" providerId="LiveId" clId="{B62FE4EA-2A77-4FF3-8811-351B1827D572}" dt="2020-11-21T18:54:35.096" v="1975" actId="478"/>
          <ac:picMkLst>
            <pc:docMk/>
            <pc:sldMk cId="1405414344" sldId="375"/>
            <ac:picMk id="13314" creationId="{7C9CDCCB-CCB2-4449-8DB2-768776AD6C88}"/>
          </ac:picMkLst>
        </pc:picChg>
      </pc:sldChg>
      <pc:sldChg chg="addSp delSp modSp add mod ord">
        <pc:chgData name="Levi Cavalcanti" userId="0cb643cc2eff1b7b" providerId="LiveId" clId="{B62FE4EA-2A77-4FF3-8811-351B1827D572}" dt="2020-11-21T18:55:07.596" v="1977" actId="14100"/>
        <pc:sldMkLst>
          <pc:docMk/>
          <pc:sldMk cId="1692487679" sldId="376"/>
        </pc:sldMkLst>
        <pc:spChg chg="add del">
          <ac:chgData name="Levi Cavalcanti" userId="0cb643cc2eff1b7b" providerId="LiveId" clId="{B62FE4EA-2A77-4FF3-8811-351B1827D572}" dt="2020-11-21T18:40:58.262" v="1777" actId="22"/>
          <ac:spMkLst>
            <pc:docMk/>
            <pc:sldMk cId="1692487679" sldId="376"/>
            <ac:spMk id="8" creationId="{F422BEE1-357E-4019-851C-B68A09FE749A}"/>
          </ac:spMkLst>
        </pc:spChg>
        <pc:spChg chg="add mod">
          <ac:chgData name="Levi Cavalcanti" userId="0cb643cc2eff1b7b" providerId="LiveId" clId="{B62FE4EA-2A77-4FF3-8811-351B1827D572}" dt="2020-11-21T18:55:07.596" v="1977" actId="14100"/>
          <ac:spMkLst>
            <pc:docMk/>
            <pc:sldMk cId="1692487679" sldId="376"/>
            <ac:spMk id="11" creationId="{CF310C08-9A55-4C77-BD51-74D1032850AD}"/>
          </ac:spMkLst>
        </pc:spChg>
        <pc:spChg chg="add mod">
          <ac:chgData name="Levi Cavalcanti" userId="0cb643cc2eff1b7b" providerId="LiveId" clId="{B62FE4EA-2A77-4FF3-8811-351B1827D572}" dt="2020-11-21T18:45:14.301" v="1880" actId="14100"/>
          <ac:spMkLst>
            <pc:docMk/>
            <pc:sldMk cId="1692487679" sldId="376"/>
            <ac:spMk id="12" creationId="{3DE04ABF-9502-49CC-9CB1-92253D4EEC75}"/>
          </ac:spMkLst>
        </pc:spChg>
        <pc:spChg chg="add mod">
          <ac:chgData name="Levi Cavalcanti" userId="0cb643cc2eff1b7b" providerId="LiveId" clId="{B62FE4EA-2A77-4FF3-8811-351B1827D572}" dt="2020-11-21T18:45:01.477" v="1878" actId="1076"/>
          <ac:spMkLst>
            <pc:docMk/>
            <pc:sldMk cId="1692487679" sldId="376"/>
            <ac:spMk id="13" creationId="{A5536B82-A7C0-46A9-94F3-3B047C593E6B}"/>
          </ac:spMkLst>
        </pc:spChg>
        <pc:spChg chg="del">
          <ac:chgData name="Levi Cavalcanti" userId="0cb643cc2eff1b7b" providerId="LiveId" clId="{B62FE4EA-2A77-4FF3-8811-351B1827D572}" dt="2020-11-21T18:40:52.103" v="1775" actId="478"/>
          <ac:spMkLst>
            <pc:docMk/>
            <pc:sldMk cId="1692487679" sldId="376"/>
            <ac:spMk id="14" creationId="{232475C8-9D00-4582-8878-6340FE4D9D60}"/>
          </ac:spMkLst>
        </pc:spChg>
        <pc:spChg chg="del">
          <ac:chgData name="Levi Cavalcanti" userId="0cb643cc2eff1b7b" providerId="LiveId" clId="{B62FE4EA-2A77-4FF3-8811-351B1827D572}" dt="2020-11-21T18:40:52.103" v="1775" actId="478"/>
          <ac:spMkLst>
            <pc:docMk/>
            <pc:sldMk cId="1692487679" sldId="376"/>
            <ac:spMk id="15" creationId="{A05AFFE3-06C0-4D70-B9B3-E57A6869DCB4}"/>
          </ac:spMkLst>
        </pc:spChg>
        <pc:picChg chg="del">
          <ac:chgData name="Levi Cavalcanti" userId="0cb643cc2eff1b7b" providerId="LiveId" clId="{B62FE4EA-2A77-4FF3-8811-351B1827D572}" dt="2020-11-21T18:40:52.103" v="1775" actId="478"/>
          <ac:picMkLst>
            <pc:docMk/>
            <pc:sldMk cId="1692487679" sldId="376"/>
            <ac:picMk id="11269" creationId="{BE98C440-2DE6-4785-97BD-E9655C9740BC}"/>
          </ac:picMkLst>
        </pc:picChg>
        <pc:picChg chg="add mod">
          <ac:chgData name="Levi Cavalcanti" userId="0cb643cc2eff1b7b" providerId="LiveId" clId="{B62FE4EA-2A77-4FF3-8811-351B1827D572}" dt="2020-11-21T18:45:26.159" v="1881" actId="14100"/>
          <ac:picMkLst>
            <pc:docMk/>
            <pc:sldMk cId="1692487679" sldId="376"/>
            <ac:picMk id="12290" creationId="{8AC11254-BAC5-4151-91F9-A1DD1DB69A1C}"/>
          </ac:picMkLst>
        </pc:picChg>
      </pc:sldChg>
      <pc:sldChg chg="addSp delSp modSp add mod ord">
        <pc:chgData name="Levi Cavalcanti" userId="0cb643cc2eff1b7b" providerId="LiveId" clId="{B62FE4EA-2A77-4FF3-8811-351B1827D572}" dt="2020-11-21T18:53:16.070" v="1973"/>
        <pc:sldMkLst>
          <pc:docMk/>
          <pc:sldMk cId="1808575143" sldId="377"/>
        </pc:sldMkLst>
        <pc:spChg chg="add mod">
          <ac:chgData name="Levi Cavalcanti" userId="0cb643cc2eff1b7b" providerId="LiveId" clId="{B62FE4EA-2A77-4FF3-8811-351B1827D572}" dt="2020-11-21T18:51:40.955" v="1916" actId="1076"/>
          <ac:spMkLst>
            <pc:docMk/>
            <pc:sldMk cId="1808575143" sldId="377"/>
            <ac:spMk id="2" creationId="{58957507-60D2-436C-8051-6D9C4E2C8976}"/>
          </ac:spMkLst>
        </pc:spChg>
        <pc:spChg chg="del">
          <ac:chgData name="Levi Cavalcanti" userId="0cb643cc2eff1b7b" providerId="LiveId" clId="{B62FE4EA-2A77-4FF3-8811-351B1827D572}" dt="2020-11-21T18:48:49.700" v="1885" actId="478"/>
          <ac:spMkLst>
            <pc:docMk/>
            <pc:sldMk cId="1808575143" sldId="377"/>
            <ac:spMk id="7" creationId="{23FC3E78-8F58-44B9-9919-5453664DEFAD}"/>
          </ac:spMkLst>
        </pc:spChg>
        <pc:spChg chg="del">
          <ac:chgData name="Levi Cavalcanti" userId="0cb643cc2eff1b7b" providerId="LiveId" clId="{B62FE4EA-2A77-4FF3-8811-351B1827D572}" dt="2020-11-21T18:48:49.700" v="1885" actId="478"/>
          <ac:spMkLst>
            <pc:docMk/>
            <pc:sldMk cId="1808575143" sldId="377"/>
            <ac:spMk id="8" creationId="{A9E50D8D-B12E-4F12-9CD2-BD1FF47CB8DB}"/>
          </ac:spMkLst>
        </pc:spChg>
        <pc:spChg chg="del">
          <ac:chgData name="Levi Cavalcanti" userId="0cb643cc2eff1b7b" providerId="LiveId" clId="{B62FE4EA-2A77-4FF3-8811-351B1827D572}" dt="2020-11-21T18:48:49.700" v="1885" actId="478"/>
          <ac:spMkLst>
            <pc:docMk/>
            <pc:sldMk cId="1808575143" sldId="377"/>
            <ac:spMk id="9" creationId="{D25F0490-F06A-4833-B6D2-772D4F8BFB01}"/>
          </ac:spMkLst>
        </pc:spChg>
        <pc:spChg chg="del">
          <ac:chgData name="Levi Cavalcanti" userId="0cb643cc2eff1b7b" providerId="LiveId" clId="{B62FE4EA-2A77-4FF3-8811-351B1827D572}" dt="2020-11-21T18:48:49.700" v="1885" actId="478"/>
          <ac:spMkLst>
            <pc:docMk/>
            <pc:sldMk cId="1808575143" sldId="377"/>
            <ac:spMk id="11" creationId="{589BC3F5-A854-493F-873B-0DBCB43675A0}"/>
          </ac:spMkLst>
        </pc:spChg>
        <pc:spChg chg="add mod">
          <ac:chgData name="Levi Cavalcanti" userId="0cb643cc2eff1b7b" providerId="LiveId" clId="{B62FE4EA-2A77-4FF3-8811-351B1827D572}" dt="2020-11-21T18:52:51.723" v="1971" actId="1076"/>
          <ac:spMkLst>
            <pc:docMk/>
            <pc:sldMk cId="1808575143" sldId="377"/>
            <ac:spMk id="12" creationId="{F25358E7-4E62-4231-B727-E2EA54F0B565}"/>
          </ac:spMkLst>
        </pc:spChg>
        <pc:spChg chg="add mod">
          <ac:chgData name="Levi Cavalcanti" userId="0cb643cc2eff1b7b" providerId="LiveId" clId="{B62FE4EA-2A77-4FF3-8811-351B1827D572}" dt="2020-11-21T18:49:49.380" v="1893" actId="1076"/>
          <ac:spMkLst>
            <pc:docMk/>
            <pc:sldMk cId="1808575143" sldId="377"/>
            <ac:spMk id="13" creationId="{40D09F9D-15E2-4DCA-AE64-C8666775A68F}"/>
          </ac:spMkLst>
        </pc:spChg>
        <pc:picChg chg="del">
          <ac:chgData name="Levi Cavalcanti" userId="0cb643cc2eff1b7b" providerId="LiveId" clId="{B62FE4EA-2A77-4FF3-8811-351B1827D572}" dt="2020-11-21T18:48:49.700" v="1885" actId="478"/>
          <ac:picMkLst>
            <pc:docMk/>
            <pc:sldMk cId="1808575143" sldId="377"/>
            <ac:picMk id="1026" creationId="{9A428686-4BDB-4A0E-A9E3-F94A95FEBFF1}"/>
          </ac:picMkLst>
        </pc:picChg>
        <pc:picChg chg="add mod">
          <ac:chgData name="Levi Cavalcanti" userId="0cb643cc2eff1b7b" providerId="LiveId" clId="{B62FE4EA-2A77-4FF3-8811-351B1827D572}" dt="2020-11-21T18:51:22.523" v="1914" actId="1076"/>
          <ac:picMkLst>
            <pc:docMk/>
            <pc:sldMk cId="1808575143" sldId="377"/>
            <ac:picMk id="14338" creationId="{37BE6A57-7E77-42D4-96AE-B03FCBB68B7C}"/>
          </ac:picMkLst>
        </pc:picChg>
        <pc:picChg chg="add mod">
          <ac:chgData name="Levi Cavalcanti" userId="0cb643cc2eff1b7b" providerId="LiveId" clId="{B62FE4EA-2A77-4FF3-8811-351B1827D572}" dt="2020-11-21T18:51:16.491" v="1912" actId="1076"/>
          <ac:picMkLst>
            <pc:docMk/>
            <pc:sldMk cId="1808575143" sldId="377"/>
            <ac:picMk id="14340" creationId="{1C58F6DF-5B40-47CE-A5E4-4D8953E0155B}"/>
          </ac:picMkLst>
        </pc:picChg>
      </pc:sldChg>
      <pc:sldChg chg="addSp delSp modSp new mod ord">
        <pc:chgData name="Levi Cavalcanti" userId="0cb643cc2eff1b7b" providerId="LiveId" clId="{B62FE4EA-2A77-4FF3-8811-351B1827D572}" dt="2020-11-21T19:10:38.278" v="2158" actId="1076"/>
        <pc:sldMkLst>
          <pc:docMk/>
          <pc:sldMk cId="3450672822" sldId="378"/>
        </pc:sldMkLst>
        <pc:spChg chg="del">
          <ac:chgData name="Levi Cavalcanti" userId="0cb643cc2eff1b7b" providerId="LiveId" clId="{B62FE4EA-2A77-4FF3-8811-351B1827D572}" dt="2020-11-21T18:55:45.308" v="1979" actId="478"/>
          <ac:spMkLst>
            <pc:docMk/>
            <pc:sldMk cId="3450672822" sldId="378"/>
            <ac:spMk id="2" creationId="{A098B979-BF28-4072-9053-1CAD94B9E373}"/>
          </ac:spMkLst>
        </pc:spChg>
        <pc:spChg chg="add mod">
          <ac:chgData name="Levi Cavalcanti" userId="0cb643cc2eff1b7b" providerId="LiveId" clId="{B62FE4EA-2A77-4FF3-8811-351B1827D572}" dt="2020-11-21T19:02:29.760" v="2089" actId="1076"/>
          <ac:spMkLst>
            <pc:docMk/>
            <pc:sldMk cId="3450672822" sldId="378"/>
            <ac:spMk id="3" creationId="{FF93077D-33F9-4EAE-A8BF-04B04DEF97F0}"/>
          </ac:spMkLst>
        </pc:spChg>
        <pc:spChg chg="add mod">
          <ac:chgData name="Levi Cavalcanti" userId="0cb643cc2eff1b7b" providerId="LiveId" clId="{B62FE4EA-2A77-4FF3-8811-351B1827D572}" dt="2020-11-21T19:05:12.548" v="2148" actId="207"/>
          <ac:spMkLst>
            <pc:docMk/>
            <pc:sldMk cId="3450672822" sldId="378"/>
            <ac:spMk id="6" creationId="{2DB79127-6E32-4B19-969C-66169806B266}"/>
          </ac:spMkLst>
        </pc:spChg>
        <pc:graphicFrameChg chg="add mod modGraphic">
          <ac:chgData name="Levi Cavalcanti" userId="0cb643cc2eff1b7b" providerId="LiveId" clId="{B62FE4EA-2A77-4FF3-8811-351B1827D572}" dt="2020-11-21T19:10:38.278" v="2158" actId="1076"/>
          <ac:graphicFrameMkLst>
            <pc:docMk/>
            <pc:sldMk cId="3450672822" sldId="378"/>
            <ac:graphicFrameMk id="4" creationId="{54A1686D-1E85-4D87-BA2F-EDBAA515A5FC}"/>
          </ac:graphicFrameMkLst>
        </pc:graphicFrameChg>
        <pc:picChg chg="add mod">
          <ac:chgData name="Levi Cavalcanti" userId="0cb643cc2eff1b7b" providerId="LiveId" clId="{B62FE4EA-2A77-4FF3-8811-351B1827D572}" dt="2020-11-21T19:04:05.013" v="2143"/>
          <ac:picMkLst>
            <pc:docMk/>
            <pc:sldMk cId="3450672822" sldId="378"/>
            <ac:picMk id="7" creationId="{CCFB0F66-BD4E-4AA0-AD8A-5BCF94BD7EE8}"/>
          </ac:picMkLst>
        </pc:picChg>
        <pc:picChg chg="add del mod">
          <ac:chgData name="Levi Cavalcanti" userId="0cb643cc2eff1b7b" providerId="LiveId" clId="{B62FE4EA-2A77-4FF3-8811-351B1827D572}" dt="2020-11-21T18:57:24.565" v="1989" actId="478"/>
          <ac:picMkLst>
            <pc:docMk/>
            <pc:sldMk cId="3450672822" sldId="378"/>
            <ac:picMk id="15362" creationId="{B6907EF3-973E-42E6-9F5D-4A0E276019CC}"/>
          </ac:picMkLst>
        </pc:picChg>
        <pc:picChg chg="add mod">
          <ac:chgData name="Levi Cavalcanti" userId="0cb643cc2eff1b7b" providerId="LiveId" clId="{B62FE4EA-2A77-4FF3-8811-351B1827D572}" dt="2020-11-21T19:10:32.170" v="2157" actId="167"/>
          <ac:picMkLst>
            <pc:docMk/>
            <pc:sldMk cId="3450672822" sldId="378"/>
            <ac:picMk id="15364" creationId="{4E19FFDB-49F1-45FB-947F-4C3D1A268E8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14D0E-717C-4E8E-8C02-CF12CEFEC70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661D498-5576-4BB2-B189-EE81089C83AC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2800" b="1" dirty="0">
              <a:latin typeface="+mn-lt"/>
              <a:cs typeface="Arial" panose="020B0604020202020204" pitchFamily="34" charset="0"/>
            </a:rPr>
            <a:t>PONTUAÇÃO</a:t>
          </a:r>
        </a:p>
      </dgm:t>
    </dgm:pt>
    <dgm:pt modelId="{CAAE71CB-331D-4D37-8AB9-4B8577E67790}" type="parTrans" cxnId="{8436D27F-7DEB-4572-BB83-A01F7EB61CEF}">
      <dgm:prSet/>
      <dgm:spPr/>
      <dgm:t>
        <a:bodyPr/>
        <a:lstStyle/>
        <a:p>
          <a:endParaRPr lang="pt-BR" sz="2800"/>
        </a:p>
      </dgm:t>
    </dgm:pt>
    <dgm:pt modelId="{382D9D41-5025-490E-B4FD-68D5A6D22742}" type="sibTrans" cxnId="{8436D27F-7DEB-4572-BB83-A01F7EB61CEF}">
      <dgm:prSet/>
      <dgm:spPr/>
      <dgm:t>
        <a:bodyPr/>
        <a:lstStyle/>
        <a:p>
          <a:endParaRPr lang="pt-BR" sz="2800"/>
        </a:p>
      </dgm:t>
    </dgm:pt>
    <dgm:pt modelId="{66683A59-1D87-48F1-98EB-928924F3D32C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2800" b="1" dirty="0"/>
            <a:t>USO DA VÍRGULA</a:t>
          </a:r>
        </a:p>
      </dgm:t>
    </dgm:pt>
    <dgm:pt modelId="{D9032DBB-592B-4FB9-8919-F3CB79694F7C}" type="parTrans" cxnId="{40DBB1C8-86B9-41D3-B4BA-0DF99EF7961E}">
      <dgm:prSet/>
      <dgm:spPr/>
      <dgm:t>
        <a:bodyPr/>
        <a:lstStyle/>
        <a:p>
          <a:endParaRPr lang="pt-BR" sz="2800"/>
        </a:p>
      </dgm:t>
    </dgm:pt>
    <dgm:pt modelId="{4B377E79-300D-4278-91E3-9BC8D0752E0C}" type="sibTrans" cxnId="{40DBB1C8-86B9-41D3-B4BA-0DF99EF7961E}">
      <dgm:prSet/>
      <dgm:spPr/>
      <dgm:t>
        <a:bodyPr/>
        <a:lstStyle/>
        <a:p>
          <a:endParaRPr lang="pt-BR" sz="2800"/>
        </a:p>
      </dgm:t>
    </dgm:pt>
    <dgm:pt modelId="{1D127689-6272-4724-8475-EC0C9CE5075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2800" b="1" dirty="0"/>
            <a:t>EXERCÍCIO  </a:t>
          </a:r>
        </a:p>
      </dgm:t>
    </dgm:pt>
    <dgm:pt modelId="{75700A95-08EB-48D1-9C85-A4D313957724}" type="parTrans" cxnId="{E0084E41-1406-49DD-8B6B-E15161D46D89}">
      <dgm:prSet/>
      <dgm:spPr/>
      <dgm:t>
        <a:bodyPr/>
        <a:lstStyle/>
        <a:p>
          <a:endParaRPr lang="pt-BR" sz="2800"/>
        </a:p>
      </dgm:t>
    </dgm:pt>
    <dgm:pt modelId="{52C0002B-6DBF-4162-BF60-C7C0F76A94D8}" type="sibTrans" cxnId="{E0084E41-1406-49DD-8B6B-E15161D46D89}">
      <dgm:prSet/>
      <dgm:spPr/>
      <dgm:t>
        <a:bodyPr/>
        <a:lstStyle/>
        <a:p>
          <a:endParaRPr lang="pt-BR" sz="2800"/>
        </a:p>
      </dgm:t>
    </dgm:pt>
    <dgm:pt modelId="{8DA83AED-3926-44B8-9AB7-BD0A2ADFA01B}" type="pres">
      <dgm:prSet presAssocID="{62014D0E-717C-4E8E-8C02-CF12CEFEC700}" presName="linear" presStyleCnt="0">
        <dgm:presLayoutVars>
          <dgm:dir/>
          <dgm:animLvl val="lvl"/>
          <dgm:resizeHandles val="exact"/>
        </dgm:presLayoutVars>
      </dgm:prSet>
      <dgm:spPr/>
    </dgm:pt>
    <dgm:pt modelId="{EB3C044C-AE30-4B58-9AD8-5DAA6265E5CA}" type="pres">
      <dgm:prSet presAssocID="{9661D498-5576-4BB2-B189-EE81089C83AC}" presName="parentLin" presStyleCnt="0"/>
      <dgm:spPr/>
    </dgm:pt>
    <dgm:pt modelId="{CC5C6DBF-C9AD-4CA3-96D6-B597DC35C900}" type="pres">
      <dgm:prSet presAssocID="{9661D498-5576-4BB2-B189-EE81089C83AC}" presName="parentLeftMargin" presStyleLbl="node1" presStyleIdx="0" presStyleCnt="3"/>
      <dgm:spPr/>
    </dgm:pt>
    <dgm:pt modelId="{D6A2B85D-7B03-49E0-9330-2501CE21A518}" type="pres">
      <dgm:prSet presAssocID="{9661D498-5576-4BB2-B189-EE81089C83A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02E6DF-F25A-4781-A219-FA0BA4EEB3D1}" type="pres">
      <dgm:prSet presAssocID="{9661D498-5576-4BB2-B189-EE81089C83AC}" presName="negativeSpace" presStyleCnt="0"/>
      <dgm:spPr/>
    </dgm:pt>
    <dgm:pt modelId="{0E08E9F9-449A-4C54-8974-AF4407698957}" type="pres">
      <dgm:prSet presAssocID="{9661D498-5576-4BB2-B189-EE81089C83AC}" presName="childText" presStyleLbl="conFgAcc1" presStyleIdx="0" presStyleCnt="3">
        <dgm:presLayoutVars>
          <dgm:bulletEnabled val="1"/>
        </dgm:presLayoutVars>
      </dgm:prSet>
      <dgm:spPr/>
    </dgm:pt>
    <dgm:pt modelId="{2DD3FF1C-9A2B-43B4-B53C-17DA21BAB8D9}" type="pres">
      <dgm:prSet presAssocID="{382D9D41-5025-490E-B4FD-68D5A6D22742}" presName="spaceBetweenRectangles" presStyleCnt="0"/>
      <dgm:spPr/>
    </dgm:pt>
    <dgm:pt modelId="{B52E5822-D010-4698-ACD8-AECAB3375EB6}" type="pres">
      <dgm:prSet presAssocID="{66683A59-1D87-48F1-98EB-928924F3D32C}" presName="parentLin" presStyleCnt="0"/>
      <dgm:spPr/>
    </dgm:pt>
    <dgm:pt modelId="{965C55EA-176C-4EAA-948C-6F6E422F1272}" type="pres">
      <dgm:prSet presAssocID="{66683A59-1D87-48F1-98EB-928924F3D32C}" presName="parentLeftMargin" presStyleLbl="node1" presStyleIdx="0" presStyleCnt="3"/>
      <dgm:spPr/>
    </dgm:pt>
    <dgm:pt modelId="{7989F37C-0320-4787-94F5-495FAC63935D}" type="pres">
      <dgm:prSet presAssocID="{66683A59-1D87-48F1-98EB-928924F3D3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C4BE1B-A952-48AB-BA68-B2008DA128B7}" type="pres">
      <dgm:prSet presAssocID="{66683A59-1D87-48F1-98EB-928924F3D32C}" presName="negativeSpace" presStyleCnt="0"/>
      <dgm:spPr/>
    </dgm:pt>
    <dgm:pt modelId="{ED922E79-C9B2-4501-87E4-478D8371A095}" type="pres">
      <dgm:prSet presAssocID="{66683A59-1D87-48F1-98EB-928924F3D32C}" presName="childText" presStyleLbl="conFgAcc1" presStyleIdx="1" presStyleCnt="3">
        <dgm:presLayoutVars>
          <dgm:bulletEnabled val="1"/>
        </dgm:presLayoutVars>
      </dgm:prSet>
      <dgm:spPr/>
    </dgm:pt>
    <dgm:pt modelId="{25C0B502-8D39-4C3B-8BE9-30EB9E93177F}" type="pres">
      <dgm:prSet presAssocID="{4B377E79-300D-4278-91E3-9BC8D0752E0C}" presName="spaceBetweenRectangles" presStyleCnt="0"/>
      <dgm:spPr/>
    </dgm:pt>
    <dgm:pt modelId="{93CEE123-7D6E-4A3E-8914-815639DA7A9A}" type="pres">
      <dgm:prSet presAssocID="{1D127689-6272-4724-8475-EC0C9CE5075F}" presName="parentLin" presStyleCnt="0"/>
      <dgm:spPr/>
    </dgm:pt>
    <dgm:pt modelId="{8FE806DE-F6EB-4C06-B8BE-D6E8CC606191}" type="pres">
      <dgm:prSet presAssocID="{1D127689-6272-4724-8475-EC0C9CE5075F}" presName="parentLeftMargin" presStyleLbl="node1" presStyleIdx="1" presStyleCnt="3"/>
      <dgm:spPr/>
    </dgm:pt>
    <dgm:pt modelId="{464BC6F8-7A02-4EBF-A67F-1454A281B23C}" type="pres">
      <dgm:prSet presAssocID="{1D127689-6272-4724-8475-EC0C9CE5075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4517C2A-75C8-4BD6-B234-21E9B08AC43A}" type="pres">
      <dgm:prSet presAssocID="{1D127689-6272-4724-8475-EC0C9CE5075F}" presName="negativeSpace" presStyleCnt="0"/>
      <dgm:spPr/>
    </dgm:pt>
    <dgm:pt modelId="{F72CF882-4072-408E-A280-BBBB642DAEE4}" type="pres">
      <dgm:prSet presAssocID="{1D127689-6272-4724-8475-EC0C9CE5075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196328-88EB-407F-B36D-BF92CD54E0BE}" type="presOf" srcId="{66683A59-1D87-48F1-98EB-928924F3D32C}" destId="{965C55EA-176C-4EAA-948C-6F6E422F1272}" srcOrd="0" destOrd="0" presId="urn:microsoft.com/office/officeart/2005/8/layout/list1"/>
    <dgm:cxn modelId="{E0084E41-1406-49DD-8B6B-E15161D46D89}" srcId="{62014D0E-717C-4E8E-8C02-CF12CEFEC700}" destId="{1D127689-6272-4724-8475-EC0C9CE5075F}" srcOrd="2" destOrd="0" parTransId="{75700A95-08EB-48D1-9C85-A4D313957724}" sibTransId="{52C0002B-6DBF-4162-BF60-C7C0F76A94D8}"/>
    <dgm:cxn modelId="{2925356B-8362-4F09-ABB2-A95F18BD2FE3}" type="presOf" srcId="{62014D0E-717C-4E8E-8C02-CF12CEFEC700}" destId="{8DA83AED-3926-44B8-9AB7-BD0A2ADFA01B}" srcOrd="0" destOrd="0" presId="urn:microsoft.com/office/officeart/2005/8/layout/list1"/>
    <dgm:cxn modelId="{6BBFCC7B-BCA9-4FEE-A36B-861C24FE531D}" type="presOf" srcId="{66683A59-1D87-48F1-98EB-928924F3D32C}" destId="{7989F37C-0320-4787-94F5-495FAC63935D}" srcOrd="1" destOrd="0" presId="urn:microsoft.com/office/officeart/2005/8/layout/list1"/>
    <dgm:cxn modelId="{8436D27F-7DEB-4572-BB83-A01F7EB61CEF}" srcId="{62014D0E-717C-4E8E-8C02-CF12CEFEC700}" destId="{9661D498-5576-4BB2-B189-EE81089C83AC}" srcOrd="0" destOrd="0" parTransId="{CAAE71CB-331D-4D37-8AB9-4B8577E67790}" sibTransId="{382D9D41-5025-490E-B4FD-68D5A6D22742}"/>
    <dgm:cxn modelId="{09509480-E8BD-400A-BE35-0E968BDF84B2}" type="presOf" srcId="{1D127689-6272-4724-8475-EC0C9CE5075F}" destId="{464BC6F8-7A02-4EBF-A67F-1454A281B23C}" srcOrd="1" destOrd="0" presId="urn:microsoft.com/office/officeart/2005/8/layout/list1"/>
    <dgm:cxn modelId="{4E231EC2-D557-4DFA-AEAB-F475134DB3FE}" type="presOf" srcId="{9661D498-5576-4BB2-B189-EE81089C83AC}" destId="{D6A2B85D-7B03-49E0-9330-2501CE21A518}" srcOrd="1" destOrd="0" presId="urn:microsoft.com/office/officeart/2005/8/layout/list1"/>
    <dgm:cxn modelId="{40DBB1C8-86B9-41D3-B4BA-0DF99EF7961E}" srcId="{62014D0E-717C-4E8E-8C02-CF12CEFEC700}" destId="{66683A59-1D87-48F1-98EB-928924F3D32C}" srcOrd="1" destOrd="0" parTransId="{D9032DBB-592B-4FB9-8919-F3CB79694F7C}" sibTransId="{4B377E79-300D-4278-91E3-9BC8D0752E0C}"/>
    <dgm:cxn modelId="{4682F8D6-71C3-4256-A7FD-B471837D158C}" type="presOf" srcId="{9661D498-5576-4BB2-B189-EE81089C83AC}" destId="{CC5C6DBF-C9AD-4CA3-96D6-B597DC35C900}" srcOrd="0" destOrd="0" presId="urn:microsoft.com/office/officeart/2005/8/layout/list1"/>
    <dgm:cxn modelId="{F206C6E7-1552-4B90-B1B3-EA579D6411B3}" type="presOf" srcId="{1D127689-6272-4724-8475-EC0C9CE5075F}" destId="{8FE806DE-F6EB-4C06-B8BE-D6E8CC606191}" srcOrd="0" destOrd="0" presId="urn:microsoft.com/office/officeart/2005/8/layout/list1"/>
    <dgm:cxn modelId="{0090E67A-D090-4511-A7A5-4B1391F3DEFE}" type="presParOf" srcId="{8DA83AED-3926-44B8-9AB7-BD0A2ADFA01B}" destId="{EB3C044C-AE30-4B58-9AD8-5DAA6265E5CA}" srcOrd="0" destOrd="0" presId="urn:microsoft.com/office/officeart/2005/8/layout/list1"/>
    <dgm:cxn modelId="{526FF0DF-FB11-4116-BFBD-4F7E4291514E}" type="presParOf" srcId="{EB3C044C-AE30-4B58-9AD8-5DAA6265E5CA}" destId="{CC5C6DBF-C9AD-4CA3-96D6-B597DC35C900}" srcOrd="0" destOrd="0" presId="urn:microsoft.com/office/officeart/2005/8/layout/list1"/>
    <dgm:cxn modelId="{61A7C05B-96D2-4CA3-8EC1-7E823D8118EE}" type="presParOf" srcId="{EB3C044C-AE30-4B58-9AD8-5DAA6265E5CA}" destId="{D6A2B85D-7B03-49E0-9330-2501CE21A518}" srcOrd="1" destOrd="0" presId="urn:microsoft.com/office/officeart/2005/8/layout/list1"/>
    <dgm:cxn modelId="{13A5E6AC-849F-4867-AEDC-D65E269C1FBB}" type="presParOf" srcId="{8DA83AED-3926-44B8-9AB7-BD0A2ADFA01B}" destId="{5E02E6DF-F25A-4781-A219-FA0BA4EEB3D1}" srcOrd="1" destOrd="0" presId="urn:microsoft.com/office/officeart/2005/8/layout/list1"/>
    <dgm:cxn modelId="{DFB400EC-2202-4235-A087-B43F88880848}" type="presParOf" srcId="{8DA83AED-3926-44B8-9AB7-BD0A2ADFA01B}" destId="{0E08E9F9-449A-4C54-8974-AF4407698957}" srcOrd="2" destOrd="0" presId="urn:microsoft.com/office/officeart/2005/8/layout/list1"/>
    <dgm:cxn modelId="{A1D31942-0692-4206-A7E8-2A47CCAB551C}" type="presParOf" srcId="{8DA83AED-3926-44B8-9AB7-BD0A2ADFA01B}" destId="{2DD3FF1C-9A2B-43B4-B53C-17DA21BAB8D9}" srcOrd="3" destOrd="0" presId="urn:microsoft.com/office/officeart/2005/8/layout/list1"/>
    <dgm:cxn modelId="{6A910967-0073-46B9-A736-3180B90914FA}" type="presParOf" srcId="{8DA83AED-3926-44B8-9AB7-BD0A2ADFA01B}" destId="{B52E5822-D010-4698-ACD8-AECAB3375EB6}" srcOrd="4" destOrd="0" presId="urn:microsoft.com/office/officeart/2005/8/layout/list1"/>
    <dgm:cxn modelId="{01C7CFD8-F14E-4CB4-8869-4A42C06B0710}" type="presParOf" srcId="{B52E5822-D010-4698-ACD8-AECAB3375EB6}" destId="{965C55EA-176C-4EAA-948C-6F6E422F1272}" srcOrd="0" destOrd="0" presId="urn:microsoft.com/office/officeart/2005/8/layout/list1"/>
    <dgm:cxn modelId="{29877F5C-AEA8-476D-A899-E39347FD2BF1}" type="presParOf" srcId="{B52E5822-D010-4698-ACD8-AECAB3375EB6}" destId="{7989F37C-0320-4787-94F5-495FAC63935D}" srcOrd="1" destOrd="0" presId="urn:microsoft.com/office/officeart/2005/8/layout/list1"/>
    <dgm:cxn modelId="{C005DD5B-062D-4308-ACD6-C3FA9764B8C2}" type="presParOf" srcId="{8DA83AED-3926-44B8-9AB7-BD0A2ADFA01B}" destId="{C9C4BE1B-A952-48AB-BA68-B2008DA128B7}" srcOrd="5" destOrd="0" presId="urn:microsoft.com/office/officeart/2005/8/layout/list1"/>
    <dgm:cxn modelId="{1EA3F0F2-6521-4D0D-ACD2-0151A9A61DA4}" type="presParOf" srcId="{8DA83AED-3926-44B8-9AB7-BD0A2ADFA01B}" destId="{ED922E79-C9B2-4501-87E4-478D8371A095}" srcOrd="6" destOrd="0" presId="urn:microsoft.com/office/officeart/2005/8/layout/list1"/>
    <dgm:cxn modelId="{3FA7890A-E8DE-41C0-8E29-262F4180FB7F}" type="presParOf" srcId="{8DA83AED-3926-44B8-9AB7-BD0A2ADFA01B}" destId="{25C0B502-8D39-4C3B-8BE9-30EB9E93177F}" srcOrd="7" destOrd="0" presId="urn:microsoft.com/office/officeart/2005/8/layout/list1"/>
    <dgm:cxn modelId="{A77E31D8-9CC3-48C5-9A12-3FFBFFCF3AA5}" type="presParOf" srcId="{8DA83AED-3926-44B8-9AB7-BD0A2ADFA01B}" destId="{93CEE123-7D6E-4A3E-8914-815639DA7A9A}" srcOrd="8" destOrd="0" presId="urn:microsoft.com/office/officeart/2005/8/layout/list1"/>
    <dgm:cxn modelId="{4162B171-64D5-49FC-B914-5F523CC69CD6}" type="presParOf" srcId="{93CEE123-7D6E-4A3E-8914-815639DA7A9A}" destId="{8FE806DE-F6EB-4C06-B8BE-D6E8CC606191}" srcOrd="0" destOrd="0" presId="urn:microsoft.com/office/officeart/2005/8/layout/list1"/>
    <dgm:cxn modelId="{3AA2F601-9F0E-47B2-91F5-CA5FF931E19F}" type="presParOf" srcId="{93CEE123-7D6E-4A3E-8914-815639DA7A9A}" destId="{464BC6F8-7A02-4EBF-A67F-1454A281B23C}" srcOrd="1" destOrd="0" presId="urn:microsoft.com/office/officeart/2005/8/layout/list1"/>
    <dgm:cxn modelId="{771CDC74-B78B-4A39-9397-40E3730326D7}" type="presParOf" srcId="{8DA83AED-3926-44B8-9AB7-BD0A2ADFA01B}" destId="{64517C2A-75C8-4BD6-B234-21E9B08AC43A}" srcOrd="9" destOrd="0" presId="urn:microsoft.com/office/officeart/2005/8/layout/list1"/>
    <dgm:cxn modelId="{3A72DDE7-690D-4CBD-8275-DBFCD2376471}" type="presParOf" srcId="{8DA83AED-3926-44B8-9AB7-BD0A2ADFA01B}" destId="{F72CF882-4072-408E-A280-BBBB642DAEE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8E9F9-449A-4C54-8974-AF4407698957}">
      <dsp:nvSpPr>
        <dsp:cNvPr id="0" name=""/>
        <dsp:cNvSpPr/>
      </dsp:nvSpPr>
      <dsp:spPr>
        <a:xfrm>
          <a:off x="0" y="539159"/>
          <a:ext cx="733363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2B85D-7B03-49E0-9330-2501CE21A518}">
      <dsp:nvSpPr>
        <dsp:cNvPr id="0" name=""/>
        <dsp:cNvSpPr/>
      </dsp:nvSpPr>
      <dsp:spPr>
        <a:xfrm>
          <a:off x="366681" y="22559"/>
          <a:ext cx="5133541" cy="1033200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036" tIns="0" rIns="19403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+mn-lt"/>
              <a:cs typeface="Arial" panose="020B0604020202020204" pitchFamily="34" charset="0"/>
            </a:rPr>
            <a:t>PONTUAÇÃO</a:t>
          </a:r>
        </a:p>
      </dsp:txBody>
      <dsp:txXfrm>
        <a:off x="417118" y="72996"/>
        <a:ext cx="5032667" cy="932326"/>
      </dsp:txXfrm>
    </dsp:sp>
    <dsp:sp modelId="{ED922E79-C9B2-4501-87E4-478D8371A095}">
      <dsp:nvSpPr>
        <dsp:cNvPr id="0" name=""/>
        <dsp:cNvSpPr/>
      </dsp:nvSpPr>
      <dsp:spPr>
        <a:xfrm>
          <a:off x="0" y="2126759"/>
          <a:ext cx="733363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9F37C-0320-4787-94F5-495FAC63935D}">
      <dsp:nvSpPr>
        <dsp:cNvPr id="0" name=""/>
        <dsp:cNvSpPr/>
      </dsp:nvSpPr>
      <dsp:spPr>
        <a:xfrm>
          <a:off x="366681" y="1610159"/>
          <a:ext cx="5133541" cy="1033200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036" tIns="0" rIns="19403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USO DA VÍRGULA</a:t>
          </a:r>
        </a:p>
      </dsp:txBody>
      <dsp:txXfrm>
        <a:off x="417118" y="1660596"/>
        <a:ext cx="5032667" cy="932326"/>
      </dsp:txXfrm>
    </dsp:sp>
    <dsp:sp modelId="{F72CF882-4072-408E-A280-BBBB642DAEE4}">
      <dsp:nvSpPr>
        <dsp:cNvPr id="0" name=""/>
        <dsp:cNvSpPr/>
      </dsp:nvSpPr>
      <dsp:spPr>
        <a:xfrm>
          <a:off x="0" y="3714359"/>
          <a:ext cx="733363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BC6F8-7A02-4EBF-A67F-1454A281B23C}">
      <dsp:nvSpPr>
        <dsp:cNvPr id="0" name=""/>
        <dsp:cNvSpPr/>
      </dsp:nvSpPr>
      <dsp:spPr>
        <a:xfrm>
          <a:off x="366681" y="3197759"/>
          <a:ext cx="5133541" cy="1033200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036" tIns="0" rIns="19403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EXERCÍCIO  </a:t>
          </a:r>
        </a:p>
      </dsp:txBody>
      <dsp:txXfrm>
        <a:off x="417118" y="3248196"/>
        <a:ext cx="5032667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1FFCB9D-6AE7-47A6-959E-EF453F55E2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3EBEF3F-202B-47D5-B2B5-5C5AC0557A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F6EC4-755F-4C7F-BE23-516B7BF108C4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8F4B83-E953-4049-B8B3-FF494EC94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185299-C68A-4B6C-ABDF-1DC4E9FFB5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9C3C4-2844-44A8-AED4-F3B2EC028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0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F4BB4-296F-4136-BB18-DCC7D5C47BBB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6A099-D150-4499-82D1-302E0E4E7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60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4639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839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704888E-D503-4576-9E84-FA0F207010F7}"/>
              </a:ext>
            </a:extLst>
          </p:cNvPr>
          <p:cNvPicPr/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96" t="30494" r="19087"/>
          <a:stretch/>
        </p:blipFill>
        <p:spPr bwMode="auto">
          <a:xfrm>
            <a:off x="0" y="5288395"/>
            <a:ext cx="12192000" cy="1569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34FBEB6-8FE0-4A59-8FC2-571D613911BA}"/>
              </a:ext>
            </a:extLst>
          </p:cNvPr>
          <p:cNvSpPr txBox="1"/>
          <p:nvPr userDrawn="1"/>
        </p:nvSpPr>
        <p:spPr>
          <a:xfrm>
            <a:off x="41662" y="6352858"/>
            <a:ext cx="81298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FACULDADE CEAM</a:t>
            </a:r>
            <a:endParaRPr lang="pt-BR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7969AB1-8EB2-4C4D-A666-E7D8CACCE41B}"/>
              </a:ext>
            </a:extLst>
          </p:cNvPr>
          <p:cNvSpPr>
            <a:spLocks noChangeAspect="1"/>
          </p:cNvSpPr>
          <p:nvPr userDrawn="1"/>
        </p:nvSpPr>
        <p:spPr>
          <a:xfrm>
            <a:off x="9386371" y="99950"/>
            <a:ext cx="2632933" cy="15696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4.png">
            <a:extLst>
              <a:ext uri="{FF2B5EF4-FFF2-40B4-BE49-F238E27FC236}">
                <a16:creationId xmlns:a16="http://schemas.microsoft.com/office/drawing/2014/main" id="{4585E8AC-836A-4352-BBAE-59A4FAD00942}"/>
              </a:ext>
            </a:extLst>
          </p:cNvPr>
          <p:cNvPicPr/>
          <p:nvPr userDrawn="1"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175999" y="6159944"/>
            <a:ext cx="903687" cy="63359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0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1867A32-3D14-4D61-9D24-0354B40DAC62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96" t="30494" r="19087"/>
          <a:stretch/>
        </p:blipFill>
        <p:spPr bwMode="auto">
          <a:xfrm>
            <a:off x="0" y="4509083"/>
            <a:ext cx="12233662" cy="23489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899E11E-F526-4B26-9379-4ED742266344}"/>
              </a:ext>
            </a:extLst>
          </p:cNvPr>
          <p:cNvSpPr/>
          <p:nvPr/>
        </p:nvSpPr>
        <p:spPr>
          <a:xfrm>
            <a:off x="2758501" y="2807474"/>
            <a:ext cx="6902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400"/>
              </a:spcAft>
            </a:pPr>
            <a:r>
              <a:rPr lang="pt-B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PONTUAÇÃO: USO DA VÍRGULA</a:t>
            </a:r>
          </a:p>
        </p:txBody>
      </p:sp>
      <p:pic>
        <p:nvPicPr>
          <p:cNvPr id="11" name="image4.png">
            <a:extLst>
              <a:ext uri="{FF2B5EF4-FFF2-40B4-BE49-F238E27FC236}">
                <a16:creationId xmlns:a16="http://schemas.microsoft.com/office/drawing/2014/main" id="{6123DB2C-C275-48E9-BBAC-134DB8CB601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25714" y="460353"/>
            <a:ext cx="2693616" cy="1888565"/>
          </a:xfrm>
          <a:prstGeom prst="rect">
            <a:avLst/>
          </a:prstGeom>
          <a:ln/>
        </p:spPr>
      </p:pic>
      <p:pic>
        <p:nvPicPr>
          <p:cNvPr id="13" name="image4.png">
            <a:extLst>
              <a:ext uri="{FF2B5EF4-FFF2-40B4-BE49-F238E27FC236}">
                <a16:creationId xmlns:a16="http://schemas.microsoft.com/office/drawing/2014/main" id="{06A743F0-4740-4DCF-937D-DF2DC4D27E38}"/>
              </a:ext>
            </a:extLst>
          </p:cNvPr>
          <p:cNvPicPr/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827658" y="5925322"/>
            <a:ext cx="1219200" cy="855072"/>
          </a:xfrm>
          <a:prstGeom prst="rect">
            <a:avLst/>
          </a:prstGeom>
          <a:ln/>
        </p:spPr>
      </p:pic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55AD5EC3-D56F-4871-A54D-0D7AE5C8E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74890"/>
              </p:ext>
            </p:extLst>
          </p:nvPr>
        </p:nvGraphicFramePr>
        <p:xfrm>
          <a:off x="3847393" y="366965"/>
          <a:ext cx="7923695" cy="1981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520">
                  <a:extLst>
                    <a:ext uri="{9D8B030D-6E8A-4147-A177-3AD203B41FA5}">
                      <a16:colId xmlns:a16="http://schemas.microsoft.com/office/drawing/2014/main" val="3234171200"/>
                    </a:ext>
                  </a:extLst>
                </a:gridCol>
                <a:gridCol w="2277452">
                  <a:extLst>
                    <a:ext uri="{9D8B030D-6E8A-4147-A177-3AD203B41FA5}">
                      <a16:colId xmlns:a16="http://schemas.microsoft.com/office/drawing/2014/main" val="1993876912"/>
                    </a:ext>
                  </a:extLst>
                </a:gridCol>
                <a:gridCol w="1151594">
                  <a:extLst>
                    <a:ext uri="{9D8B030D-6E8A-4147-A177-3AD203B41FA5}">
                      <a16:colId xmlns:a16="http://schemas.microsoft.com/office/drawing/2014/main" val="759694279"/>
                    </a:ext>
                  </a:extLst>
                </a:gridCol>
                <a:gridCol w="142267">
                  <a:extLst>
                    <a:ext uri="{9D8B030D-6E8A-4147-A177-3AD203B41FA5}">
                      <a16:colId xmlns:a16="http://schemas.microsoft.com/office/drawing/2014/main" val="2238201935"/>
                    </a:ext>
                  </a:extLst>
                </a:gridCol>
                <a:gridCol w="1167935">
                  <a:extLst>
                    <a:ext uri="{9D8B030D-6E8A-4147-A177-3AD203B41FA5}">
                      <a16:colId xmlns:a16="http://schemas.microsoft.com/office/drawing/2014/main" val="3047121205"/>
                    </a:ext>
                  </a:extLst>
                </a:gridCol>
                <a:gridCol w="1465927">
                  <a:extLst>
                    <a:ext uri="{9D8B030D-6E8A-4147-A177-3AD203B41FA5}">
                      <a16:colId xmlns:a16="http://schemas.microsoft.com/office/drawing/2014/main" val="1035442132"/>
                    </a:ext>
                  </a:extLst>
                </a:gridCol>
              </a:tblGrid>
              <a:tr h="495488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Curso 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Gestão de Recursos Humanos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74929"/>
                  </a:ext>
                </a:extLst>
              </a:tr>
              <a:tr h="495488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Disciplina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PORTUGUÊS PARA FINS PROFISSIONAIS</a:t>
                      </a:r>
                      <a:endParaRPr lang="pt-BR" sz="16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00"/>
                        </a:spcAft>
                      </a:pPr>
                      <a:r>
                        <a:rPr lang="pt-BR" sz="20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Período:</a:t>
                      </a: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1º Período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25781"/>
                  </a:ext>
                </a:extLst>
              </a:tr>
              <a:tr h="495488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Professor(a):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</a:rPr>
                        <a:t>Jonas Santana Cavalcanti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634758"/>
                  </a:ext>
                </a:extLst>
              </a:tr>
              <a:tr h="495488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Carga horária: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60 horas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Turma: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 err="1">
                          <a:effectLst/>
                          <a:latin typeface="Arial Narrow" panose="020B0606020202030204" pitchFamily="34" charset="0"/>
                        </a:rPr>
                        <a:t>GRH1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74544"/>
                  </a:ext>
                </a:extLst>
              </a:tr>
            </a:tbl>
          </a:graphicData>
        </a:graphic>
      </p:graphicFrame>
      <p:pic>
        <p:nvPicPr>
          <p:cNvPr id="1025" name="image4.png">
            <a:extLst>
              <a:ext uri="{FF2B5EF4-FFF2-40B4-BE49-F238E27FC236}">
                <a16:creationId xmlns:a16="http://schemas.microsoft.com/office/drawing/2014/main" id="{7E7E2122-3936-4BA5-A022-F823BCC81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omem, leitura, livro, chão, silueta - Baixar PNG/SVG Transparente">
            <a:extLst>
              <a:ext uri="{FF2B5EF4-FFF2-40B4-BE49-F238E27FC236}">
                <a16:creationId xmlns:a16="http://schemas.microsoft.com/office/drawing/2014/main" id="{15B47055-0DF0-421A-A95D-B43F5F53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13396" y="2471953"/>
            <a:ext cx="2593717" cy="274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omem, leitura, livro, chão, silueta - Baixar PNG/SVG Transparente">
            <a:extLst>
              <a:ext uri="{FF2B5EF4-FFF2-40B4-BE49-F238E27FC236}">
                <a16:creationId xmlns:a16="http://schemas.microsoft.com/office/drawing/2014/main" id="{3728C63A-79F8-4E8C-864D-887DFD6E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68" y="2438313"/>
            <a:ext cx="2745249" cy="274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yton Paes | Língua Portuguesa: Exercícios sobre pontuação">
            <a:extLst>
              <a:ext uri="{FF2B5EF4-FFF2-40B4-BE49-F238E27FC236}">
                <a16:creationId xmlns:a16="http://schemas.microsoft.com/office/drawing/2014/main" id="{D8598546-EC36-428B-8458-87C0CBE1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20" y="3465751"/>
            <a:ext cx="4077266" cy="161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Imagens Lousa | Vetores, fotos de arquivo e PSD grátis">
            <a:extLst>
              <a:ext uri="{FF2B5EF4-FFF2-40B4-BE49-F238E27FC236}">
                <a16:creationId xmlns:a16="http://schemas.microsoft.com/office/drawing/2014/main" id="{C141AE12-3DA4-4A4A-B3E0-8E46A7AD3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t="5477" r="5137" b="13000"/>
          <a:stretch/>
        </p:blipFill>
        <p:spPr bwMode="auto">
          <a:xfrm>
            <a:off x="436728" y="1405302"/>
            <a:ext cx="7615453" cy="45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35F29BF0-7E41-4084-B0EE-EBE6C9C0FC6E}"/>
              </a:ext>
            </a:extLst>
          </p:cNvPr>
          <p:cNvSpPr/>
          <p:nvPr/>
        </p:nvSpPr>
        <p:spPr>
          <a:xfrm flipV="1">
            <a:off x="0" y="74984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343DEB9-FC50-4C8D-84D6-5C434337C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717A535-BD81-4231-BF56-A51E8494EB26}"/>
              </a:ext>
            </a:extLst>
          </p:cNvPr>
          <p:cNvSpPr txBox="1"/>
          <p:nvPr/>
        </p:nvSpPr>
        <p:spPr>
          <a:xfrm>
            <a:off x="0" y="898575"/>
            <a:ext cx="9116704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 fontAlgn="base"/>
            <a:r>
              <a:rPr lang="pt-BR" sz="2200" b="1" i="0" dirty="0">
                <a:solidFill>
                  <a:srgbClr val="07004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a vírgula para separar explicações que estão no meio da frase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E8DE6EC-9538-47C5-9260-068552E97B69}"/>
              </a:ext>
            </a:extLst>
          </p:cNvPr>
          <p:cNvSpPr txBox="1"/>
          <p:nvPr/>
        </p:nvSpPr>
        <p:spPr>
          <a:xfrm>
            <a:off x="3286928" y="2600926"/>
            <a:ext cx="4115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Mário, o moço, que traz o pão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EDE5BFB-391E-4A9C-BA26-2BF72110AB27}"/>
              </a:ext>
            </a:extLst>
          </p:cNvPr>
          <p:cNvSpPr txBox="1"/>
          <p:nvPr/>
        </p:nvSpPr>
        <p:spPr>
          <a:xfrm>
            <a:off x="3619436" y="3586687"/>
            <a:ext cx="3845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 e você, </a:t>
            </a:r>
            <a:r>
              <a:rPr lang="pt-BR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somos amigos</a:t>
            </a:r>
            <a:r>
              <a:rPr lang="pt-BR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não devemos brigar.</a:t>
            </a:r>
          </a:p>
        </p:txBody>
      </p:sp>
    </p:spTree>
    <p:extLst>
      <p:ext uri="{BB962C8B-B14F-4D97-AF65-F5344CB8AC3E}">
        <p14:creationId xmlns:p14="http://schemas.microsoft.com/office/powerpoint/2010/main" val="180857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5F29BF0-7E41-4084-B0EE-EBE6C9C0FC6E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343DEB9-FC50-4C8D-84D6-5C434337C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008B6C4-498C-4957-90B4-99CB1F6F4A05}"/>
              </a:ext>
            </a:extLst>
          </p:cNvPr>
          <p:cNvSpPr txBox="1"/>
          <p:nvPr/>
        </p:nvSpPr>
        <p:spPr>
          <a:xfrm>
            <a:off x="0" y="876833"/>
            <a:ext cx="662608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i="0" dirty="0">
                <a:solidFill>
                  <a:srgbClr val="000000"/>
                </a:solidFill>
                <a:effectLst/>
                <a:latin typeface="TimesNewRomanPS-BoldMT"/>
              </a:rPr>
              <a:t>A VÍRGULA </a:t>
            </a:r>
            <a:r>
              <a:rPr lang="pt-BR" sz="2000" b="1" i="0" dirty="0">
                <a:solidFill>
                  <a:srgbClr val="FF0000"/>
                </a:solidFill>
                <a:effectLst/>
                <a:latin typeface="TimesNewRomanPS-BoldMT"/>
              </a:rPr>
              <a:t>NÃO</a:t>
            </a:r>
            <a:r>
              <a:rPr lang="pt-BR" sz="2000" b="1" i="0" dirty="0">
                <a:solidFill>
                  <a:srgbClr val="009FDA"/>
                </a:solidFill>
                <a:effectLst/>
                <a:latin typeface="TimesNewRomanPS-BoldMT"/>
              </a:rPr>
              <a:t>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NewRomanPS-BoldMT"/>
              </a:rPr>
              <a:t>PODE SER USADA ENTRE O SUJEITO E LOGO APÓS O SEU VERBO.</a:t>
            </a:r>
            <a:r>
              <a:rPr lang="pt-BR" sz="2000" dirty="0"/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A813E84-ABE3-4EE0-980D-81E9E35E55B3}"/>
              </a:ext>
            </a:extLst>
          </p:cNvPr>
          <p:cNvSpPr txBox="1"/>
          <p:nvPr/>
        </p:nvSpPr>
        <p:spPr>
          <a:xfrm>
            <a:off x="795131" y="2001390"/>
            <a:ext cx="91174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1" dirty="0">
                <a:solidFill>
                  <a:srgbClr val="000000"/>
                </a:solidFill>
                <a:effectLst/>
                <a:latin typeface="TimesNewRomanPS-ItalicMT"/>
              </a:rPr>
              <a:t>– Os alunos entenderam</a:t>
            </a:r>
            <a:r>
              <a:rPr lang="pt-BR" sz="2400" b="1" i="1" dirty="0">
                <a:solidFill>
                  <a:srgbClr val="FF0000"/>
                </a:solidFill>
                <a:effectLst/>
                <a:latin typeface="TimesNewRomanPS-BoldItalicMT"/>
              </a:rPr>
              <a:t>, </a:t>
            </a:r>
            <a:r>
              <a:rPr lang="pt-BR" sz="2400" b="0" i="1" dirty="0">
                <a:solidFill>
                  <a:srgbClr val="000000"/>
                </a:solidFill>
                <a:effectLst/>
                <a:latin typeface="TimesNewRomanPS-ItalicMT"/>
              </a:rPr>
              <a:t>toda aquela explicação do professor sobre vírgula.</a:t>
            </a:r>
            <a:br>
              <a:rPr lang="pt-BR" sz="2400" b="0" i="1" dirty="0">
                <a:solidFill>
                  <a:srgbClr val="000000"/>
                </a:solidFill>
                <a:effectLst/>
                <a:latin typeface="TimesNewRomanPS-ItalicMT"/>
              </a:rPr>
            </a:br>
            <a:r>
              <a:rPr lang="pt-BR" sz="2400" b="0" i="1" dirty="0">
                <a:solidFill>
                  <a:srgbClr val="000000"/>
                </a:solidFill>
                <a:effectLst/>
                <a:latin typeface="TimesNewRomanPS-ItalicMT"/>
              </a:rPr>
              <a:t>– Os alunos precisam</a:t>
            </a:r>
            <a:r>
              <a:rPr lang="pt-BR" sz="2400" b="1" i="1" dirty="0">
                <a:solidFill>
                  <a:srgbClr val="FF0000"/>
                </a:solidFill>
                <a:effectLst/>
                <a:latin typeface="TimesNewRomanPS-BoldItalicMT"/>
              </a:rPr>
              <a:t>,</a:t>
            </a:r>
            <a:r>
              <a:rPr lang="pt-BR" sz="2400" b="1" i="1" dirty="0">
                <a:solidFill>
                  <a:srgbClr val="009FDA"/>
                </a:solidFill>
                <a:effectLst/>
                <a:latin typeface="TimesNewRomanPS-BoldItalicMT"/>
              </a:rPr>
              <a:t> </a:t>
            </a:r>
            <a:r>
              <a:rPr lang="pt-BR" sz="2400" b="0" i="1" dirty="0">
                <a:solidFill>
                  <a:srgbClr val="000000"/>
                </a:solidFill>
                <a:effectLst/>
                <a:latin typeface="TimesNewRomanPS-ItalicMT"/>
              </a:rPr>
              <a:t>de uma explicação detalhada sobre vírgula.</a:t>
            </a:r>
            <a:br>
              <a:rPr lang="pt-BR" sz="2400" b="0" i="1" dirty="0">
                <a:solidFill>
                  <a:srgbClr val="000000"/>
                </a:solidFill>
                <a:effectLst/>
                <a:latin typeface="TimesNewRomanPS-ItalicMT"/>
              </a:rPr>
            </a:br>
            <a:r>
              <a:rPr lang="pt-BR" sz="2400" b="0" i="1" dirty="0">
                <a:solidFill>
                  <a:srgbClr val="000000"/>
                </a:solidFill>
                <a:effectLst/>
                <a:latin typeface="TimesNewRomanPS-ItalicMT"/>
              </a:rPr>
              <a:t>– Os alunos entenderam</a:t>
            </a:r>
            <a:r>
              <a:rPr lang="pt-BR" sz="2400" b="1" i="1" dirty="0">
                <a:solidFill>
                  <a:srgbClr val="FF0000"/>
                </a:solidFill>
                <a:effectLst/>
                <a:latin typeface="TimesNewRomanPS-BoldItalicMT"/>
              </a:rPr>
              <a:t>, </a:t>
            </a:r>
            <a:r>
              <a:rPr lang="pt-BR" sz="2400" b="0" i="1" dirty="0">
                <a:solidFill>
                  <a:srgbClr val="000000"/>
                </a:solidFill>
                <a:effectLst/>
                <a:latin typeface="TimesNewRomanPS-ItalicMT"/>
              </a:rPr>
              <a:t>que precisam estudar bem a vírgula.</a:t>
            </a:r>
            <a:br>
              <a:rPr lang="pt-BR" sz="2400" b="0" i="1" dirty="0">
                <a:solidFill>
                  <a:srgbClr val="000000"/>
                </a:solidFill>
                <a:effectLst/>
                <a:latin typeface="TimesNewRomanPS-ItalicMT"/>
              </a:rPr>
            </a:br>
            <a:r>
              <a:rPr lang="pt-BR" sz="2400" b="0" i="1" dirty="0">
                <a:solidFill>
                  <a:srgbClr val="000000"/>
                </a:solidFill>
                <a:effectLst/>
                <a:latin typeface="TimesNewRomanPS-ItalicMT"/>
              </a:rPr>
              <a:t>– Os alunos precisam de</a:t>
            </a:r>
            <a:r>
              <a:rPr lang="pt-BR" sz="2400" b="1" i="1" dirty="0">
                <a:solidFill>
                  <a:srgbClr val="FF0000"/>
                </a:solidFill>
                <a:effectLst/>
                <a:latin typeface="TimesNewRomanPS-BoldItalicMT"/>
              </a:rPr>
              <a:t>,</a:t>
            </a:r>
            <a:r>
              <a:rPr lang="pt-BR" sz="2400" b="1" i="1" dirty="0">
                <a:solidFill>
                  <a:srgbClr val="009FDA"/>
                </a:solidFill>
                <a:effectLst/>
                <a:latin typeface="TimesNewRomanPS-BoldItalicMT"/>
              </a:rPr>
              <a:t> </a:t>
            </a:r>
            <a:r>
              <a:rPr lang="pt-BR" sz="2400" b="0" i="1" dirty="0">
                <a:solidFill>
                  <a:srgbClr val="000000"/>
                </a:solidFill>
                <a:effectLst/>
                <a:latin typeface="TimesNewRomanPS-ItalicMT"/>
              </a:rPr>
              <a:t>que os professores os ajudem.</a:t>
            </a:r>
            <a:br>
              <a:rPr lang="pt-BR" sz="2400" b="0" i="1" dirty="0">
                <a:solidFill>
                  <a:srgbClr val="000000"/>
                </a:solidFill>
                <a:effectLst/>
                <a:latin typeface="TimesNewRomanPS-ItalicMT"/>
              </a:rPr>
            </a:br>
            <a:r>
              <a:rPr lang="pt-BR" sz="2400" b="0" i="1" dirty="0">
                <a:solidFill>
                  <a:srgbClr val="000000"/>
                </a:solidFill>
                <a:effectLst/>
                <a:latin typeface="TimesNewRomanPS-ItalicMT"/>
              </a:rPr>
              <a:t>– Os alunos ficaram</a:t>
            </a:r>
            <a:r>
              <a:rPr lang="pt-BR" sz="2400" b="1" i="1" dirty="0">
                <a:solidFill>
                  <a:srgbClr val="FF0000"/>
                </a:solidFill>
                <a:effectLst/>
                <a:latin typeface="TimesNewRomanPS-BoldItalicMT"/>
              </a:rPr>
              <a:t>,</a:t>
            </a:r>
            <a:r>
              <a:rPr lang="pt-BR" sz="2400" b="1" i="1" dirty="0">
                <a:solidFill>
                  <a:srgbClr val="009FDA"/>
                </a:solidFill>
                <a:effectLst/>
                <a:latin typeface="TimesNewRomanPS-BoldItalicMT"/>
              </a:rPr>
              <a:t> </a:t>
            </a:r>
            <a:r>
              <a:rPr lang="pt-BR" sz="2400" b="0" i="1" dirty="0">
                <a:solidFill>
                  <a:srgbClr val="000000"/>
                </a:solidFill>
                <a:effectLst/>
                <a:latin typeface="TimesNewRomanPS-ItalicMT"/>
              </a:rPr>
              <a:t>satisfeitos com a explicação.</a:t>
            </a:r>
            <a:r>
              <a:rPr lang="pt-BR" sz="2400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849D31-FA89-4BFD-81E1-1573B9CE60D1}"/>
              </a:ext>
            </a:extLst>
          </p:cNvPr>
          <p:cNvSpPr txBox="1"/>
          <p:nvPr/>
        </p:nvSpPr>
        <p:spPr>
          <a:xfrm>
            <a:off x="3641452" y="4718709"/>
            <a:ext cx="855054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i="0" dirty="0">
                <a:solidFill>
                  <a:srgbClr val="000000"/>
                </a:solidFill>
                <a:effectLst/>
                <a:latin typeface="TimesNewRomanPS-BoldMT"/>
              </a:rPr>
              <a:t>A vírgula </a:t>
            </a:r>
            <a:r>
              <a:rPr lang="pt-BR" sz="2000" b="1" i="0" dirty="0">
                <a:solidFill>
                  <a:srgbClr val="FF0000"/>
                </a:solidFill>
                <a:effectLst/>
                <a:latin typeface="TimesNewRomanPS-BoldMT"/>
              </a:rPr>
              <a:t>não</a:t>
            </a:r>
            <a:r>
              <a:rPr lang="pt-BR" sz="2000" b="1" i="0" dirty="0">
                <a:solidFill>
                  <a:srgbClr val="009FDA"/>
                </a:solidFill>
                <a:effectLst/>
                <a:latin typeface="TimesNewRomanPS-BoldMT"/>
              </a:rPr>
              <a:t>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NewRomanPS-BoldMT"/>
              </a:rPr>
              <a:t>pode ser usada entre o verbo e logo após o seu complemento (objeto direto, indireto (em forma de oração, inclusive)) ou predicativo do sujeito.</a:t>
            </a:r>
            <a:endParaRPr lang="pt-BR" sz="2000" dirty="0"/>
          </a:p>
        </p:txBody>
      </p:sp>
      <p:pic>
        <p:nvPicPr>
          <p:cNvPr id="1028" name="Picture 4" descr="Alert Siren GIF - Alert Siren - Discover &amp; Share GIFs">
            <a:extLst>
              <a:ext uri="{FF2B5EF4-FFF2-40B4-BE49-F238E27FC236}">
                <a16:creationId xmlns:a16="http://schemas.microsoft.com/office/drawing/2014/main" id="{6DA666F7-8895-466A-930E-E24573CED0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2326877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8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Gif |Pernambuco, Recife|">
            <a:extLst>
              <a:ext uri="{FF2B5EF4-FFF2-40B4-BE49-F238E27FC236}">
                <a16:creationId xmlns:a16="http://schemas.microsoft.com/office/drawing/2014/main" id="{4E19FFDB-49F1-45FB-947F-4C3D1A268E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78" y="1747835"/>
            <a:ext cx="3180522" cy="298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F93077D-33F9-4EAE-A8BF-04B04DEF97F0}"/>
              </a:ext>
            </a:extLst>
          </p:cNvPr>
          <p:cNvSpPr/>
          <p:nvPr/>
        </p:nvSpPr>
        <p:spPr>
          <a:xfrm flipV="1">
            <a:off x="514857" y="689523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4A1686D-1E85-4D87-BA2F-EDBAA515A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399176"/>
              </p:ext>
            </p:extLst>
          </p:nvPr>
        </p:nvGraphicFramePr>
        <p:xfrm>
          <a:off x="1455457" y="1185626"/>
          <a:ext cx="7333630" cy="461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2DB79127-6E32-4B19-969C-66169806B266}"/>
              </a:ext>
            </a:extLst>
          </p:cNvPr>
          <p:cNvSpPr txBox="1"/>
          <p:nvPr/>
        </p:nvSpPr>
        <p:spPr>
          <a:xfrm>
            <a:off x="2511752" y="172790"/>
            <a:ext cx="469127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Conteúdo programático – módulo 03</a:t>
            </a:r>
            <a:endParaRPr lang="pt-BR" sz="2400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CFB0F66-BD4E-4AA0-AD8A-5BCF94BD7E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7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tabilidade, Fiscal e Tributaria - Community - Google+ | Imagem de  interrogação, Imagens para watts, Emoticons engraçados">
            <a:extLst>
              <a:ext uri="{FF2B5EF4-FFF2-40B4-BE49-F238E27FC236}">
                <a16:creationId xmlns:a16="http://schemas.microsoft.com/office/drawing/2014/main" id="{0244CA4B-8B58-4F75-A8CB-1857DBE26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35" y="1731756"/>
            <a:ext cx="3021496" cy="425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0E8075D-46D4-46E2-9C2D-E018A695AF97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7ACE836-35A2-436F-9002-465864CF2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8" name="직사각형 3">
            <a:extLst>
              <a:ext uri="{FF2B5EF4-FFF2-40B4-BE49-F238E27FC236}">
                <a16:creationId xmlns:a16="http://schemas.microsoft.com/office/drawing/2014/main" id="{2C0ABE44-49A4-4967-8183-0022A1F4BD24}"/>
              </a:ext>
            </a:extLst>
          </p:cNvPr>
          <p:cNvSpPr/>
          <p:nvPr/>
        </p:nvSpPr>
        <p:spPr>
          <a:xfrm>
            <a:off x="0" y="1029837"/>
            <a:ext cx="8613913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COMO SURGIRAM OS SINAIS DE PONTUAÇÃO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5F1F41E-E0B2-4A83-ABA8-2D4CE390652A}"/>
              </a:ext>
            </a:extLst>
          </p:cNvPr>
          <p:cNvSpPr txBox="1"/>
          <p:nvPr/>
        </p:nvSpPr>
        <p:spPr>
          <a:xfrm>
            <a:off x="569843" y="1889287"/>
            <a:ext cx="612250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Ponto a ponto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maioria dos sinais de pontuação surgiu após a Idade Média</a:t>
            </a:r>
            <a:endParaRPr lang="pt-BR" sz="2000" b="1" strike="noStrike" dirty="0">
              <a:solidFill>
                <a:srgbClr val="2F2F2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b="0" u="none" strike="noStrike" dirty="0">
                <a:solidFill>
                  <a:srgbClr val="2F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Sinal – Ponto final (.)</a:t>
            </a:r>
          </a:p>
          <a:p>
            <a:pPr algn="l"/>
            <a:r>
              <a:rPr lang="pt-BR" sz="2000" b="0" u="none" strike="noStrike" dirty="0">
                <a:solidFill>
                  <a:srgbClr val="2F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Quando surgiu – 3000 a.C.</a:t>
            </a:r>
          </a:p>
          <a:p>
            <a:pPr algn="l"/>
            <a:r>
              <a:rPr lang="pt-BR" sz="2000" b="0" u="none" strike="noStrike" dirty="0">
                <a:solidFill>
                  <a:srgbClr val="2F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Sinal – Interrogação (?) / Exclamação (!)</a:t>
            </a:r>
          </a:p>
          <a:p>
            <a:pPr algn="l"/>
            <a:r>
              <a:rPr lang="pt-BR" sz="2000" b="0" u="none" strike="noStrike" dirty="0">
                <a:solidFill>
                  <a:srgbClr val="2F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Quando surgiu – Século XIV</a:t>
            </a:r>
            <a:endParaRPr lang="pt-B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b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Sinal – Vírgula (,) / Ponto e vírgula (;)</a:t>
            </a:r>
          </a:p>
          <a:p>
            <a:pPr algn="l"/>
            <a:r>
              <a:rPr lang="pt-BR" sz="2000" b="1" u="none" strike="noStrike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Quando surgiu – Século XV</a:t>
            </a:r>
          </a:p>
          <a:p>
            <a:pPr algn="l"/>
            <a:r>
              <a:rPr lang="pt-BR" sz="2000" b="0" u="none" strike="noStrike" dirty="0">
                <a:solidFill>
                  <a:srgbClr val="2F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Sinal – Dois pontos (:)</a:t>
            </a:r>
          </a:p>
          <a:p>
            <a:pPr algn="l"/>
            <a:r>
              <a:rPr lang="pt-BR" sz="2000" b="0" u="none" strike="noStrike" dirty="0">
                <a:solidFill>
                  <a:srgbClr val="2F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Quando surgiu – Século XVI</a:t>
            </a:r>
          </a:p>
          <a:p>
            <a:pPr algn="l"/>
            <a:r>
              <a:rPr lang="pt-BR" sz="2000" b="0" u="none" strike="noStrike" dirty="0">
                <a:solidFill>
                  <a:srgbClr val="2F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Sinal – Aspas (“”)</a:t>
            </a:r>
          </a:p>
          <a:p>
            <a:pPr algn="l"/>
            <a:r>
              <a:rPr lang="pt-BR" sz="2000" b="0" u="none" strike="noStrike" dirty="0">
                <a:solidFill>
                  <a:srgbClr val="2F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Quando surgiu – Século XVII</a:t>
            </a:r>
          </a:p>
        </p:txBody>
      </p:sp>
      <p:pic>
        <p:nvPicPr>
          <p:cNvPr id="2054" name="Picture 6" descr="És rainha, és soberana | Língua Portuguesa">
            <a:extLst>
              <a:ext uri="{FF2B5EF4-FFF2-40B4-BE49-F238E27FC236}">
                <a16:creationId xmlns:a16="http://schemas.microsoft.com/office/drawing/2014/main" id="{30EDEBE8-BB87-41E0-A432-8284B730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895921"/>
            <a:ext cx="2621035" cy="15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3">
            <a:extLst>
              <a:ext uri="{FF2B5EF4-FFF2-40B4-BE49-F238E27FC236}">
                <a16:creationId xmlns:a16="http://schemas.microsoft.com/office/drawing/2014/main" id="{FCF4D315-0BDD-4447-920C-106A35832EF5}"/>
              </a:ext>
            </a:extLst>
          </p:cNvPr>
          <p:cNvSpPr/>
          <p:nvPr/>
        </p:nvSpPr>
        <p:spPr>
          <a:xfrm>
            <a:off x="350082" y="136461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PONTUAÇÃO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75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57D85DF-D740-4E78-994F-6A65CE42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50146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8FE154F1-B17E-47BA-85F6-B4BD04564795}"/>
              </a:ext>
            </a:extLst>
          </p:cNvPr>
          <p:cNvGrpSpPr/>
          <p:nvPr/>
        </p:nvGrpSpPr>
        <p:grpSpPr>
          <a:xfrm>
            <a:off x="708722" y="1799595"/>
            <a:ext cx="10297479" cy="4249590"/>
            <a:chOff x="116754" y="1954281"/>
            <a:chExt cx="10297479" cy="4249590"/>
          </a:xfrm>
        </p:grpSpPr>
        <p:pic>
          <p:nvPicPr>
            <p:cNvPr id="2056" name="Picture 8" descr="Pin em Quadro escolar">
              <a:extLst>
                <a:ext uri="{FF2B5EF4-FFF2-40B4-BE49-F238E27FC236}">
                  <a16:creationId xmlns:a16="http://schemas.microsoft.com/office/drawing/2014/main" id="{242A8B73-C97B-455A-AD98-C280F1430D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65" b="9458"/>
            <a:stretch/>
          </p:blipFill>
          <p:spPr bwMode="auto">
            <a:xfrm>
              <a:off x="116754" y="1954281"/>
              <a:ext cx="9981403" cy="4249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349CF1A0-B425-48F5-97C5-66E51D1B42E1}"/>
                </a:ext>
              </a:extLst>
            </p:cNvPr>
            <p:cNvSpPr txBox="1"/>
            <p:nvPr/>
          </p:nvSpPr>
          <p:spPr>
            <a:xfrm>
              <a:off x="740145" y="2367723"/>
              <a:ext cx="9674088" cy="30008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100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1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1) Sujeito, ..., verbo + complemento + adjunto adverbial</a:t>
              </a:r>
              <a:br>
                <a:rPr lang="pt-BR" sz="21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2100" b="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– O professor do curso</a:t>
              </a:r>
              <a:r>
                <a:rPr lang="pt-BR" sz="2100" b="1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pt-BR" sz="2100" b="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Fernando Pestana</a:t>
              </a:r>
              <a:r>
                <a:rPr lang="pt-BR" sz="2100" b="1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pt-BR" sz="2100" b="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ministra aulas de Português.</a:t>
              </a:r>
              <a:br>
                <a:rPr lang="pt-BR" sz="2100" b="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21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2) Sujeito + verbo, ..., complemento + adjunto adverbial</a:t>
              </a:r>
              <a:br>
                <a:rPr lang="pt-BR" sz="21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2100" b="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– Eu estudei</a:t>
              </a:r>
              <a:r>
                <a:rPr lang="pt-BR" sz="2100" b="1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pt-BR" sz="2100" b="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Pestana</a:t>
              </a:r>
              <a:r>
                <a:rPr lang="pt-BR" sz="2100" b="1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pt-BR" sz="2100" b="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toda a aula de ontem, ok?</a:t>
              </a:r>
              <a:br>
                <a:rPr lang="pt-BR" sz="2100" b="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21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3) Sujeito + verbo + complemento, ..., adjunto adverbial</a:t>
              </a:r>
              <a:br>
                <a:rPr lang="pt-BR" sz="21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2100" b="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– O professor explicou Pontuação</a:t>
              </a:r>
              <a:r>
                <a:rPr lang="pt-BR" sz="2100" b="1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pt-BR" sz="2100" b="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que é minha maior dificuldade</a:t>
              </a:r>
              <a:r>
                <a:rPr lang="pt-BR" sz="2100" b="1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pt-BR" sz="2100" b="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magistralmente.</a:t>
              </a:r>
              <a:br>
                <a:rPr lang="pt-BR" sz="2100" b="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21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4) Locução verbal de voz passiva, ..., + agente da passiva</a:t>
              </a:r>
              <a:br>
                <a:rPr lang="pt-BR" sz="21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2100" b="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– Fui homenageado</a:t>
              </a:r>
              <a:r>
                <a:rPr lang="pt-BR" sz="2100" b="1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pt-BR" sz="2100" b="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ontem à noite</a:t>
              </a:r>
              <a:r>
                <a:rPr lang="pt-BR" sz="2100" b="1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pt-BR" sz="2100" b="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por alguns alunos e amigos</a:t>
              </a:r>
              <a:r>
                <a:rPr lang="pt-BR" sz="2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4267EC-F9C4-4BCD-96D2-FC5D1A363670}"/>
              </a:ext>
            </a:extLst>
          </p:cNvPr>
          <p:cNvSpPr txBox="1"/>
          <p:nvPr/>
        </p:nvSpPr>
        <p:spPr>
          <a:xfrm>
            <a:off x="0" y="808815"/>
            <a:ext cx="842838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Normalmente as vírgulas são colocadas entre termos que interrompem a estrutura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V C 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2329028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9F6B79-55D7-4808-9A00-9706E80EB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9" name="직사각형 3">
            <a:extLst>
              <a:ext uri="{FF2B5EF4-FFF2-40B4-BE49-F238E27FC236}">
                <a16:creationId xmlns:a16="http://schemas.microsoft.com/office/drawing/2014/main" id="{EC98F7AB-9B83-4655-8C3F-FCF3DFE01DA1}"/>
              </a:ext>
            </a:extLst>
          </p:cNvPr>
          <p:cNvSpPr/>
          <p:nvPr/>
        </p:nvSpPr>
        <p:spPr>
          <a:xfrm>
            <a:off x="350082" y="136461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PONTUAÇÃO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8093C9C-CD40-49AB-AAB9-9647DFE25BD9}"/>
              </a:ext>
            </a:extLst>
          </p:cNvPr>
          <p:cNvSpPr txBox="1"/>
          <p:nvPr/>
        </p:nvSpPr>
        <p:spPr>
          <a:xfrm>
            <a:off x="1126434" y="4279682"/>
            <a:ext cx="993913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pt-BR" sz="2400" i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Acendeu um cigarro, cruzou as pernas, estalou as unhas, demorou o olhar em Mana Maria. (A. de Alcântara Machado)</a:t>
            </a:r>
          </a:p>
        </p:txBody>
      </p:sp>
      <p:sp>
        <p:nvSpPr>
          <p:cNvPr id="15" name="직사각형 3">
            <a:extLst>
              <a:ext uri="{FF2B5EF4-FFF2-40B4-BE49-F238E27FC236}">
                <a16:creationId xmlns:a16="http://schemas.microsoft.com/office/drawing/2014/main" id="{2C20FA24-E9BC-438F-82A1-830CC57D254A}"/>
              </a:ext>
            </a:extLst>
          </p:cNvPr>
          <p:cNvSpPr/>
          <p:nvPr/>
        </p:nvSpPr>
        <p:spPr>
          <a:xfrm>
            <a:off x="0" y="1029837"/>
            <a:ext cx="8613913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Use a vírgula para separar orações independentes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86C032-E3D4-48AC-A804-5E95859B47D0}"/>
              </a:ext>
            </a:extLst>
          </p:cNvPr>
          <p:cNvSpPr txBox="1"/>
          <p:nvPr/>
        </p:nvSpPr>
        <p:spPr>
          <a:xfrm>
            <a:off x="5433391" y="2598260"/>
            <a:ext cx="6758609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Orações independentes são aquelas que têm sentido, mesmo estando fora do texto. </a:t>
            </a:r>
            <a:endParaRPr lang="pt-BR" sz="2400" dirty="0"/>
          </a:p>
        </p:txBody>
      </p:sp>
      <p:pic>
        <p:nvPicPr>
          <p:cNvPr id="3074" name="Picture 2" descr="Mão apontando - ícones de gestos grátis">
            <a:extLst>
              <a:ext uri="{FF2B5EF4-FFF2-40B4-BE49-F238E27FC236}">
                <a16:creationId xmlns:a16="http://schemas.microsoft.com/office/drawing/2014/main" id="{4F8A441C-279A-4839-AB32-9A108132B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4966" y="1854114"/>
            <a:ext cx="1739966" cy="18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66674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tícias: Últimas notícias sobre empreendedorismo, varejo, comércio,  inadimplência, economia, inovação, mercado, franquias, legislação, eventos,  crédito - Pequenas Empresas &amp; Grandes Negócios - NOTÍCIAS - Site brasileiro  transforma e-mails em cartas ...">
            <a:extLst>
              <a:ext uri="{FF2B5EF4-FFF2-40B4-BE49-F238E27FC236}">
                <a16:creationId xmlns:a16="http://schemas.microsoft.com/office/drawing/2014/main" id="{B75361EC-0974-4E9A-83DD-105F4A7FB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84" y="3429000"/>
            <a:ext cx="3986616" cy="245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9F6B79-55D7-4808-9A00-9706E80EB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8093C9C-CD40-49AB-AAB9-9647DFE25BD9}"/>
              </a:ext>
            </a:extLst>
          </p:cNvPr>
          <p:cNvSpPr txBox="1"/>
          <p:nvPr/>
        </p:nvSpPr>
        <p:spPr>
          <a:xfrm>
            <a:off x="342579" y="2702039"/>
            <a:ext cx="98218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 gosto muito de chocolate, </a:t>
            </a:r>
            <a:r>
              <a:rPr lang="pt-BR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r>
              <a:rPr lang="pt-BR" sz="2000" b="0" i="0" dirty="0">
                <a:solidFill>
                  <a:srgbClr val="002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não posso comer para não engordar.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33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 gosto muito de chocolate</a:t>
            </a:r>
            <a:r>
              <a:rPr lang="pt-BR" sz="2000" b="0" i="0" dirty="0">
                <a:solidFill>
                  <a:srgbClr val="002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pt-BR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porém</a:t>
            </a:r>
            <a:r>
              <a:rPr lang="pt-BR" sz="2000" b="0" i="0" dirty="0">
                <a:solidFill>
                  <a:srgbClr val="002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000" i="0" dirty="0">
                <a:solidFill>
                  <a:srgbClr val="0033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posso comer para não engordar</a:t>
            </a:r>
            <a:r>
              <a:rPr lang="pt-BR" sz="2000" b="0" i="0" dirty="0">
                <a:solidFill>
                  <a:srgbClr val="002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 gosto muito de chocolate, </a:t>
            </a:r>
            <a:r>
              <a:rPr lang="pt-BR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contudo</a:t>
            </a:r>
            <a:r>
              <a:rPr lang="pt-BR" sz="2000" b="0" i="0" dirty="0">
                <a:solidFill>
                  <a:srgbClr val="002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não posso comer para não engordar.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 gosto muito de chocolate, </a:t>
            </a:r>
            <a:r>
              <a:rPr lang="pt-BR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entanto</a:t>
            </a:r>
            <a:r>
              <a:rPr lang="pt-BR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000" b="0" i="0" dirty="0">
                <a:solidFill>
                  <a:srgbClr val="002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posso comer para não engordar.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 gosto muito de chocolate, </a:t>
            </a:r>
            <a:r>
              <a:rPr lang="pt-BR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entretanto</a:t>
            </a:r>
            <a:r>
              <a:rPr lang="pt-BR" sz="2000" b="0" i="0" dirty="0">
                <a:solidFill>
                  <a:srgbClr val="002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não posso comer para não engordar.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2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 gosto muito de chocolate, </a:t>
            </a:r>
            <a:r>
              <a:rPr lang="pt-BR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todavia</a:t>
            </a:r>
            <a:r>
              <a:rPr lang="pt-BR" sz="2000" b="0" i="0" dirty="0">
                <a:solidFill>
                  <a:srgbClr val="002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não posso comer para não engordar.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707760-4403-4584-8055-153CB485618B}"/>
              </a:ext>
            </a:extLst>
          </p:cNvPr>
          <p:cNvSpPr txBox="1"/>
          <p:nvPr/>
        </p:nvSpPr>
        <p:spPr>
          <a:xfrm>
            <a:off x="0" y="1387358"/>
            <a:ext cx="776577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pt-BR" sz="2400" b="0" i="0" dirty="0">
                <a:solidFill>
                  <a:srgbClr val="002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Nesse exemplo, cada vírgula separa uma oração independente. Elas são coordenadas assindéticas.</a:t>
            </a:r>
          </a:p>
        </p:txBody>
      </p:sp>
      <p:sp>
        <p:nvSpPr>
          <p:cNvPr id="8" name="직사각형 3">
            <a:extLst>
              <a:ext uri="{FF2B5EF4-FFF2-40B4-BE49-F238E27FC236}">
                <a16:creationId xmlns:a16="http://schemas.microsoft.com/office/drawing/2014/main" id="{80223D3E-733A-4583-8408-D73FB38DAB21}"/>
              </a:ext>
            </a:extLst>
          </p:cNvPr>
          <p:cNvSpPr/>
          <p:nvPr/>
        </p:nvSpPr>
        <p:spPr>
          <a:xfrm>
            <a:off x="350082" y="136461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PONTUAÇÃO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8860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8AFD00C-583A-406A-9FB9-D3B73EB53F5C}"/>
              </a:ext>
            </a:extLst>
          </p:cNvPr>
          <p:cNvSpPr txBox="1"/>
          <p:nvPr/>
        </p:nvSpPr>
        <p:spPr>
          <a:xfrm>
            <a:off x="695706" y="1147670"/>
            <a:ext cx="84767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"Ontem vesti duas blusas, duas calças, uma meia grossa, cachecol e gorro".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 frase, utilizamos a vírgula porque: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9AE5070-856F-4481-A699-4BE8EB3D822B}"/>
              </a:ext>
            </a:extLst>
          </p:cNvPr>
          <p:cNvSpPr txBox="1"/>
          <p:nvPr/>
        </p:nvSpPr>
        <p:spPr>
          <a:xfrm>
            <a:off x="549471" y="2347999"/>
            <a:ext cx="110930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dirty="0"/>
              <a:t>Na oração existem termos com a mesma função sintática (na frase, substantivos).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dirty="0"/>
              <a:t>Porque é necessário uma pausa para respirar.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dirty="0"/>
              <a:t>Separamos por vírgula os elementos que possuem número (na frase, "duas" blusas, "duas" calças, “uma” meia).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dirty="0"/>
              <a:t>Todos os termos são apostos, pedindo vírgula obrigatória.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09906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">
            <a:extLst>
              <a:ext uri="{FF2B5EF4-FFF2-40B4-BE49-F238E27FC236}">
                <a16:creationId xmlns:a16="http://schemas.microsoft.com/office/drawing/2014/main" id="{FFC0725A-6CD9-45AD-BA35-F0F4E5FD3496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4.png">
            <a:extLst>
              <a:ext uri="{FF2B5EF4-FFF2-40B4-BE49-F238E27FC236}">
                <a16:creationId xmlns:a16="http://schemas.microsoft.com/office/drawing/2014/main" id="{3F9ED39B-0130-457F-81D4-910CC53829C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452472" y="61407"/>
            <a:ext cx="2607006" cy="1608367"/>
          </a:xfrm>
          <a:prstGeom prst="rect">
            <a:avLst/>
          </a:prstGeom>
          <a:ln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86C92D-31B0-41DC-AB73-D310D03431EC}"/>
              </a:ext>
            </a:extLst>
          </p:cNvPr>
          <p:cNvSpPr txBox="1"/>
          <p:nvPr/>
        </p:nvSpPr>
        <p:spPr>
          <a:xfrm>
            <a:off x="0" y="2891402"/>
            <a:ext cx="11642177" cy="2654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indent="-285750" algn="just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Marta queria comprar biscoitos, mas não encontrou nenhum no mercado. Resolveu levar chocolates balas e sorvetes para saciar sua vontade de doces, mas também não encontrou.</a:t>
            </a:r>
          </a:p>
          <a:p>
            <a:pPr marL="1200150" indent="-285750" algn="just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indent="-285750" algn="just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Marta queria comprar biscoitos, mas não encontrou nenhum no mercado. Resolveu levar chocolates balas e sorvetes, para saciar sua vontade de doces, mas também não encontrou.</a:t>
            </a:r>
          </a:p>
          <a:p>
            <a:pPr marL="1200150" indent="-285750" algn="just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indent="-285750" algn="just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Marta queria comprar biscoitos, mas não encontrou nenhum no mercado. Resolveu levar chocolates, balas e sorvetes, para saciar sua vontade de doces, mas também não encontrou.</a:t>
            </a:r>
            <a:endParaRPr lang="pt-B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3F84BC5-75B1-4178-9C37-28930328CFA0}"/>
              </a:ext>
            </a:extLst>
          </p:cNvPr>
          <p:cNvSpPr txBox="1"/>
          <p:nvPr/>
        </p:nvSpPr>
        <p:spPr>
          <a:xfrm>
            <a:off x="716495" y="1076882"/>
            <a:ext cx="86423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MARQUE A ALTERNATIVA QUE CORRESPONDE AO USO CORRETO DA VÍRGULA NESTE TEXTO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algn="just"/>
            <a:r>
              <a:rPr lang="pt-BR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“Marta queria comprar biscoitos mas não encontrou nenhum no mercado. Resolveu levar chocolates balas e sorvetes para saciar sua vontade de doces mas também não os encontrou.”</a:t>
            </a:r>
          </a:p>
        </p:txBody>
      </p:sp>
    </p:spTree>
    <p:extLst>
      <p:ext uri="{BB962C8B-B14F-4D97-AF65-F5344CB8AC3E}">
        <p14:creationId xmlns:p14="http://schemas.microsoft.com/office/powerpoint/2010/main" val="3415378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entral de Cursos Imagens gif animadas - Escola de Comunicação Visual">
            <a:extLst>
              <a:ext uri="{FF2B5EF4-FFF2-40B4-BE49-F238E27FC236}">
                <a16:creationId xmlns:a16="http://schemas.microsoft.com/office/drawing/2014/main" id="{57578046-B97D-4D68-98C3-96AE0BEE31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43" y="664100"/>
            <a:ext cx="7704089" cy="579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0E8075D-46D4-46E2-9C2D-E018A695AF97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7ACE836-35A2-436F-9002-465864CF2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71B1CE9-C184-4215-B1D5-0921261385F9}"/>
              </a:ext>
            </a:extLst>
          </p:cNvPr>
          <p:cNvSpPr txBox="1"/>
          <p:nvPr/>
        </p:nvSpPr>
        <p:spPr>
          <a:xfrm>
            <a:off x="7219666" y="2094465"/>
            <a:ext cx="4972335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pt-BR" sz="2400" b="1" i="0" dirty="0">
                <a:solidFill>
                  <a:srgbClr val="07004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a vírgula para separar o lugar, o tempo ou o modo que vier no início da frase</a:t>
            </a:r>
            <a:r>
              <a:rPr lang="pt-BR" sz="2400" b="0" i="0" dirty="0">
                <a:solidFill>
                  <a:srgbClr val="07004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b="0" i="0" dirty="0">
                <a:solidFill>
                  <a:srgbClr val="002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Quando um tipo específico de expressão — aquela que indica tempo, lugar, modo e outros — iniciar a frase, usa-se vírgula. Em outras palavras, separa-se o </a:t>
            </a:r>
            <a:r>
              <a:rPr lang="pt-BR" sz="2400" b="1" i="0" dirty="0">
                <a:solidFill>
                  <a:srgbClr val="002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adjunto adverbial</a:t>
            </a:r>
            <a:r>
              <a:rPr lang="pt-BR" sz="2400" b="0" i="0" dirty="0">
                <a:solidFill>
                  <a:srgbClr val="002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antecipado.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297714D-6587-40E1-9DB0-E290C26892BC}"/>
              </a:ext>
            </a:extLst>
          </p:cNvPr>
          <p:cNvSpPr txBox="1"/>
          <p:nvPr/>
        </p:nvSpPr>
        <p:spPr>
          <a:xfrm>
            <a:off x="2897555" y="2295652"/>
            <a:ext cx="3675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“Lá fora” é uma expressão que indica “lugar”. Um adjunto adverbial de lugar.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C7B20E7-E303-4F22-BAD3-D41F62276748}"/>
              </a:ext>
            </a:extLst>
          </p:cNvPr>
          <p:cNvSpPr txBox="1"/>
          <p:nvPr/>
        </p:nvSpPr>
        <p:spPr>
          <a:xfrm>
            <a:off x="2524835" y="1255593"/>
            <a:ext cx="4476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Lá fora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 sol está de rachar!</a:t>
            </a:r>
          </a:p>
        </p:txBody>
      </p:sp>
    </p:spTree>
    <p:extLst>
      <p:ext uri="{BB962C8B-B14F-4D97-AF65-F5344CB8AC3E}">
        <p14:creationId xmlns:p14="http://schemas.microsoft.com/office/powerpoint/2010/main" val="244361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5434</TotalTime>
  <Words>846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Tahoma</vt:lpstr>
      <vt:lpstr>TimesNewRomanPS-BoldItalicMT</vt:lpstr>
      <vt:lpstr>TimesNewRomanPS-BoldMT</vt:lpstr>
      <vt:lpstr>TimesNewRomanPS-ItalicMT</vt:lpstr>
      <vt:lpstr>Wingdings</vt:lpstr>
      <vt:lpstr>Cover and End Slide Master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Levi Cavalcanti</cp:lastModifiedBy>
  <cp:revision>176</cp:revision>
  <dcterms:created xsi:type="dcterms:W3CDTF">2020-01-20T05:08:25Z</dcterms:created>
  <dcterms:modified xsi:type="dcterms:W3CDTF">2020-12-02T17:01:52Z</dcterms:modified>
</cp:coreProperties>
</file>