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handoutMasterIdLst>
    <p:handoutMasterId r:id="rId17"/>
  </p:handoutMasterIdLst>
  <p:sldIdLst>
    <p:sldId id="257" r:id="rId3"/>
    <p:sldId id="276" r:id="rId5"/>
    <p:sldId id="277" r:id="rId6"/>
    <p:sldId id="278" r:id="rId7"/>
    <p:sldId id="279" r:id="rId8"/>
    <p:sldId id="258" r:id="rId9"/>
    <p:sldId id="280" r:id="rId10"/>
    <p:sldId id="281" r:id="rId11"/>
    <p:sldId id="286" r:id="rId12"/>
    <p:sldId id="284" r:id="rId13"/>
    <p:sldId id="287" r:id="rId14"/>
    <p:sldId id="267" r:id="rId15"/>
    <p:sldId id="283" r:id="rId16"/>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F2DE63D5-997A-4646-A377-4702673A728D}"/>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14" autoAdjust="0"/>
  </p:normalViewPr>
  <p:slideViewPr>
    <p:cSldViewPr snapToGrid="0">
      <p:cViewPr varScale="1">
        <p:scale>
          <a:sx n="74" d="100"/>
          <a:sy n="74" d="100"/>
        </p:scale>
        <p:origin x="576" y="7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5C0C6F-CDDD-4662-9DA0-3CBFCD37FD8E}" type="datetime1">
              <a:rPr lang="pt-BR" smtClean="0"/>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0021A4-12FA-4C9A-8282-C2BFD2881E46}" type="slidenum">
              <a:rPr lang="pt-BR" smtClean="0"/>
            </a:fld>
            <a:endParaRPr lang="pt-B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E7B25-8111-442E-A41B-2383A35EB02C}" type="datetime1">
              <a:rPr lang="pt-BR" smtClean="0"/>
            </a:fld>
            <a:endParaRPr lang="pt-BR" dirty="0"/>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noProof="0" dirty="0" smtClean="0"/>
              <a:t>Editar estilos de texto Mestre</a:t>
            </a:r>
            <a:endParaRPr lang="pt-BR" noProof="0" dirty="0" smtClean="0"/>
          </a:p>
          <a:p>
            <a:pPr lvl="1" rtl="0"/>
            <a:r>
              <a:rPr lang="pt-BR" noProof="0" dirty="0" smtClean="0"/>
              <a:t>Segundo nível</a:t>
            </a:r>
            <a:endParaRPr lang="pt-BR" noProof="0" dirty="0" smtClean="0"/>
          </a:p>
          <a:p>
            <a:pPr lvl="2" rtl="0"/>
            <a:r>
              <a:rPr lang="pt-BR" noProof="0" dirty="0" smtClean="0"/>
              <a:t>Terceiro nível</a:t>
            </a:r>
            <a:endParaRPr lang="pt-BR" noProof="0" dirty="0" smtClean="0"/>
          </a:p>
          <a:p>
            <a:pPr lvl="3" rtl="0"/>
            <a:r>
              <a:rPr lang="pt-BR" noProof="0" dirty="0" smtClean="0"/>
              <a:t>Quarto nível</a:t>
            </a:r>
            <a:endParaRPr lang="pt-BR" noProof="0" dirty="0" smtClean="0"/>
          </a:p>
          <a:p>
            <a:pPr lvl="4" rtl="0"/>
            <a:r>
              <a:rPr lang="pt-BR" noProof="0" dirty="0" smtClean="0"/>
              <a:t>Quinto nível</a:t>
            </a:r>
            <a:endParaRPr lang="pt-BR" noProof="0" dirty="0"/>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dirty="0"/>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0C6D3C-9EB0-4F2C-9026-3887D1CDB44E}" type="slidenum">
              <a:rPr lang="pt-BR" noProof="0" smtClean="0"/>
            </a:fld>
            <a:endParaRPr lang="pt-BR" noProof="0"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060C6D3C-9EB0-4F2C-9026-3887D1CDB44E}" type="slidenum">
              <a:rPr lang="pt-BR" smtClean="0"/>
            </a:fld>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060C6D3C-9EB0-4F2C-9026-3887D1CDB44E}" type="slidenum">
              <a:rPr lang="pt-BR" smtClean="0"/>
            </a:fld>
            <a:endParaRPr lang="pt-B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060C6D3C-9EB0-4F2C-9026-3887D1CDB44E}" type="slidenum">
              <a:rPr lang="pt-BR" smtClean="0"/>
            </a:fld>
            <a:endParaRPr 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lide de título">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Espaço Reservado para Imagem 4"/>
          <p:cNvSpPr>
            <a:spLocks noGrp="1"/>
          </p:cNvSpPr>
          <p:nvPr>
            <p:ph type="pic" sz="quarter" idx="12" hasCustomPrompt="1"/>
          </p:nvPr>
        </p:nvSpPr>
        <p:spPr>
          <a:xfrm>
            <a:off x="0" y="0"/>
            <a:ext cx="12192000" cy="6858000"/>
          </a:xfrm>
          <a:solidFill>
            <a:schemeClr val="tx1">
              <a:lumMod val="75000"/>
              <a:lumOff val="25000"/>
            </a:schemeClr>
          </a:solidFill>
        </p:spPr>
        <p:txBody>
          <a:bodyPr lIns="612000" tIns="0" rtlCol="0" anchor="ctr"/>
          <a:lstStyle>
            <a:lvl1pPr marL="0" indent="0" algn="l">
              <a:lnSpc>
                <a:spcPct val="100000"/>
              </a:lnSpc>
              <a:buNone/>
              <a:defRPr sz="1200" i="1">
                <a:solidFill>
                  <a:schemeClr val="bg1">
                    <a:lumMod val="75000"/>
                  </a:schemeClr>
                </a:solidFill>
              </a:defRPr>
            </a:lvl1pPr>
          </a:lstStyle>
          <a:p>
            <a:pPr rtl="0"/>
            <a:r>
              <a:rPr lang="pt-BR" noProof="0" dirty="0" smtClean="0"/>
              <a:t>Arraste e solte a sua </a:t>
            </a:r>
            <a:br>
              <a:rPr lang="pt-BR" noProof="0" dirty="0" smtClean="0"/>
            </a:br>
            <a:r>
              <a:rPr lang="pt-BR" noProof="0" dirty="0" smtClean="0"/>
              <a:t>Foto de plano de fundo aqui</a:t>
            </a:r>
            <a:endParaRPr lang="pt-BR" noProof="0" dirty="0"/>
          </a:p>
        </p:txBody>
      </p:sp>
      <p:sp>
        <p:nvSpPr>
          <p:cNvPr id="2" name="Título 1"/>
          <p:cNvSpPr>
            <a:spLocks noGrp="1"/>
          </p:cNvSpPr>
          <p:nvPr>
            <p:ph type="ctrTitle"/>
          </p:nvPr>
        </p:nvSpPr>
        <p:spPr>
          <a:xfrm>
            <a:off x="2520000" y="0"/>
            <a:ext cx="9672000" cy="6857999"/>
          </a:xfrm>
          <a:solidFill>
            <a:schemeClr val="tx2">
              <a:alpha val="70000"/>
            </a:schemeClr>
          </a:solidFill>
        </p:spPr>
        <p:txBody>
          <a:bodyPr lIns="1116000" rIns="180000" rtlCol="0" anchor="ctr"/>
          <a:lstStyle>
            <a:lvl1pPr algn="l">
              <a:defRPr sz="5000" cap="all" baseline="0">
                <a:solidFill>
                  <a:schemeClr val="bg1"/>
                </a:solidFill>
              </a:defRPr>
            </a:lvl1pPr>
          </a:lstStyle>
          <a:p>
            <a:pPr rtl="0"/>
            <a:r>
              <a:rPr lang="pt-BR" noProof="0" smtClean="0"/>
              <a:t>Clique para editar o título mestre</a:t>
            </a:r>
            <a:endParaRPr lang="pt-BR" noProof="0" dirty="0"/>
          </a:p>
        </p:txBody>
      </p:sp>
      <p:sp>
        <p:nvSpPr>
          <p:cNvPr id="3" name="Subtítulo 2"/>
          <p:cNvSpPr>
            <a:spLocks noGrp="1"/>
          </p:cNvSpPr>
          <p:nvPr>
            <p:ph type="subTitle" idx="1" hasCustomPrompt="1"/>
          </p:nvPr>
        </p:nvSpPr>
        <p:spPr>
          <a:xfrm>
            <a:off x="3600000" y="4276447"/>
            <a:ext cx="5161550" cy="620016"/>
          </a:xfrm>
          <a:gradFill>
            <a:gsLst>
              <a:gs pos="0">
                <a:schemeClr val="tx2"/>
              </a:gs>
              <a:gs pos="100000">
                <a:schemeClr val="accent2"/>
              </a:gs>
            </a:gsLst>
            <a:lin ang="14400000" scaled="0"/>
          </a:gradFill>
        </p:spPr>
        <p:txBody>
          <a:bodyPr lIns="144000" rtlCol="0" anchor="ctr"/>
          <a:lstStyle>
            <a:lvl1pPr marL="0" indent="0" algn="l">
              <a:buNone/>
              <a:defRPr sz="2400" b="1" i="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noProof="0" smtClean="0"/>
              <a:t>Clique para editar o estilo do subtítulo mestre</a:t>
            </a:r>
            <a:endParaRPr lang="pt-BR" noProof="0" dirty="0"/>
          </a:p>
        </p:txBody>
      </p:sp>
      <p:sp>
        <p:nvSpPr>
          <p:cNvPr id="7" name="Espaço Reservado para Rodapé 6"/>
          <p:cNvSpPr>
            <a:spLocks noGrp="1"/>
          </p:cNvSpPr>
          <p:nvPr>
            <p:ph type="ftr" sz="quarter" idx="10"/>
          </p:nvPr>
        </p:nvSpPr>
        <p:spPr>
          <a:xfrm>
            <a:off x="3600000" y="6262080"/>
            <a:ext cx="7560000" cy="360000"/>
          </a:xfrm>
        </p:spPr>
        <p:txBody>
          <a:bodyPr rtlCol="0"/>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quipe">
    <p:spTree>
      <p:nvGrpSpPr>
        <p:cNvPr id="1" name=""/>
        <p:cNvGrpSpPr/>
        <p:nvPr/>
      </p:nvGrpSpPr>
      <p:grpSpPr>
        <a:xfrm>
          <a:off x="0" y="0"/>
          <a:ext cx="0" cy="0"/>
          <a:chOff x="0" y="0"/>
          <a:chExt cx="0" cy="0"/>
        </a:xfrm>
      </p:grpSpPr>
      <p:sp>
        <p:nvSpPr>
          <p:cNvPr id="20" name="Espaço Reservado para Texto 3"/>
          <p:cNvSpPr txBox="1"/>
          <p:nvPr userDrawn="1"/>
        </p:nvSpPr>
        <p:spPr>
          <a:xfrm>
            <a:off x="0" y="-436"/>
            <a:ext cx="12192000" cy="6858436"/>
          </a:xfrm>
          <a:prstGeom prst="rect">
            <a:avLst/>
          </a:prstGeom>
          <a:gradFill>
            <a:gsLst>
              <a:gs pos="0">
                <a:schemeClr val="tx2"/>
              </a:gs>
              <a:gs pos="100000">
                <a:schemeClr val="accent2"/>
              </a:gs>
            </a:gsLst>
            <a:lin ang="14400000" scaled="0"/>
          </a:gradFill>
        </p:spPr>
        <p:txBody>
          <a:bodyPr rtlCol="0"/>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pt-BR" noProof="0" dirty="0"/>
          </a:p>
        </p:txBody>
      </p:sp>
      <p:sp>
        <p:nvSpPr>
          <p:cNvPr id="19" name="Forma Livre: Forma 18"/>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7" name="Espaço Reservado para Rodapé 6"/>
          <p:cNvSpPr>
            <a:spLocks noGrp="1"/>
          </p:cNvSpPr>
          <p:nvPr>
            <p:ph type="ftr" sz="quarter" idx="10"/>
          </p:nvPr>
        </p:nvSpPr>
        <p:spPr/>
        <p:txBody>
          <a:bodyPr rtlCol="0"/>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
        <p:nvSpPr>
          <p:cNvPr id="5" name="Espaço Reservado para Texto 4"/>
          <p:cNvSpPr>
            <a:spLocks noGrp="1"/>
          </p:cNvSpPr>
          <p:nvPr>
            <p:ph type="body" sz="quarter" idx="13" hasCustomPrompt="1"/>
          </p:nvPr>
        </p:nvSpPr>
        <p:spPr>
          <a:xfrm>
            <a:off x="1303794" y="3407563"/>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Função</a:t>
            </a:r>
            <a:endParaRPr lang="pt-BR" noProof="0" dirty="0"/>
          </a:p>
        </p:txBody>
      </p:sp>
      <p:sp>
        <p:nvSpPr>
          <p:cNvPr id="13" name="Espaço Reservado para Texto 12"/>
          <p:cNvSpPr>
            <a:spLocks noGrp="1"/>
          </p:cNvSpPr>
          <p:nvPr>
            <p:ph type="body" sz="quarter" idx="14" hasCustomPrompt="1"/>
          </p:nvPr>
        </p:nvSpPr>
        <p:spPr>
          <a:xfrm>
            <a:off x="1303794" y="3005055"/>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Nome completo</a:t>
            </a:r>
            <a:endParaRPr lang="pt-BR" noProof="0" dirty="0"/>
          </a:p>
        </p:txBody>
      </p:sp>
      <p:sp>
        <p:nvSpPr>
          <p:cNvPr id="15" name="Espaço Reservado para Texto 4"/>
          <p:cNvSpPr>
            <a:spLocks noGrp="1"/>
          </p:cNvSpPr>
          <p:nvPr>
            <p:ph type="body" sz="quarter" idx="15" hasCustomPrompt="1"/>
          </p:nvPr>
        </p:nvSpPr>
        <p:spPr>
          <a:xfrm>
            <a:off x="5066363" y="3407563"/>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Função</a:t>
            </a:r>
            <a:endParaRPr lang="pt-BR" noProof="0" dirty="0"/>
          </a:p>
        </p:txBody>
      </p:sp>
      <p:sp>
        <p:nvSpPr>
          <p:cNvPr id="16" name="Espaço Reservado para Texto 12"/>
          <p:cNvSpPr>
            <a:spLocks noGrp="1"/>
          </p:cNvSpPr>
          <p:nvPr>
            <p:ph type="body" sz="quarter" idx="16" hasCustomPrompt="1"/>
          </p:nvPr>
        </p:nvSpPr>
        <p:spPr>
          <a:xfrm>
            <a:off x="5066363" y="3005055"/>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Nome completo</a:t>
            </a:r>
            <a:endParaRPr lang="pt-BR" noProof="0" dirty="0"/>
          </a:p>
        </p:txBody>
      </p:sp>
      <p:sp>
        <p:nvSpPr>
          <p:cNvPr id="17" name="Espaço Reservado para Texto 4"/>
          <p:cNvSpPr>
            <a:spLocks noGrp="1"/>
          </p:cNvSpPr>
          <p:nvPr>
            <p:ph type="body" sz="quarter" idx="17" hasCustomPrompt="1"/>
          </p:nvPr>
        </p:nvSpPr>
        <p:spPr>
          <a:xfrm>
            <a:off x="8828931" y="3407563"/>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Função</a:t>
            </a:r>
            <a:endParaRPr lang="pt-BR" noProof="0" dirty="0"/>
          </a:p>
        </p:txBody>
      </p:sp>
      <p:sp>
        <p:nvSpPr>
          <p:cNvPr id="18" name="Espaço Reservado para Texto 12"/>
          <p:cNvSpPr>
            <a:spLocks noGrp="1"/>
          </p:cNvSpPr>
          <p:nvPr>
            <p:ph type="body" sz="quarter" idx="18" hasCustomPrompt="1"/>
          </p:nvPr>
        </p:nvSpPr>
        <p:spPr>
          <a:xfrm>
            <a:off x="8828931" y="3005055"/>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Nome completo</a:t>
            </a:r>
            <a:endParaRPr lang="pt-BR" noProof="0" dirty="0"/>
          </a:p>
        </p:txBody>
      </p:sp>
      <p:sp>
        <p:nvSpPr>
          <p:cNvPr id="29" name="Espaço Reservado para Imagem 25"/>
          <p:cNvSpPr>
            <a:spLocks noGrp="1"/>
          </p:cNvSpPr>
          <p:nvPr>
            <p:ph type="pic" sz="quarter" idx="23" hasCustomPrompt="1"/>
          </p:nvPr>
        </p:nvSpPr>
        <p:spPr>
          <a:xfrm>
            <a:off x="1867711" y="1648853"/>
            <a:ext cx="906304" cy="1206290"/>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30" name="Espaço Reservado para Imagem 25"/>
          <p:cNvSpPr>
            <a:spLocks noGrp="1"/>
          </p:cNvSpPr>
          <p:nvPr>
            <p:ph type="pic" sz="quarter" idx="24" hasCustomPrompt="1"/>
          </p:nvPr>
        </p:nvSpPr>
        <p:spPr>
          <a:xfrm>
            <a:off x="5630280" y="1648853"/>
            <a:ext cx="906304" cy="1206290"/>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31" name="Espaço Reservado para Imagem 25"/>
          <p:cNvSpPr>
            <a:spLocks noGrp="1"/>
          </p:cNvSpPr>
          <p:nvPr>
            <p:ph type="pic" sz="quarter" idx="25" hasCustomPrompt="1"/>
          </p:nvPr>
        </p:nvSpPr>
        <p:spPr>
          <a:xfrm>
            <a:off x="9392848" y="1648853"/>
            <a:ext cx="906304" cy="1206290"/>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22" name="Espaço Reservado para Texto 4"/>
          <p:cNvSpPr>
            <a:spLocks noGrp="1"/>
          </p:cNvSpPr>
          <p:nvPr>
            <p:ph type="body" sz="quarter" idx="26" hasCustomPrompt="1"/>
          </p:nvPr>
        </p:nvSpPr>
        <p:spPr>
          <a:xfrm>
            <a:off x="1303794" y="5736658"/>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Função</a:t>
            </a:r>
            <a:endParaRPr lang="pt-BR" noProof="0" dirty="0"/>
          </a:p>
        </p:txBody>
      </p:sp>
      <p:sp>
        <p:nvSpPr>
          <p:cNvPr id="23" name="Espaço Reservado para Texto 12"/>
          <p:cNvSpPr>
            <a:spLocks noGrp="1"/>
          </p:cNvSpPr>
          <p:nvPr>
            <p:ph type="body" sz="quarter" idx="27" hasCustomPrompt="1"/>
          </p:nvPr>
        </p:nvSpPr>
        <p:spPr>
          <a:xfrm>
            <a:off x="1303794" y="5334150"/>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Nome completo</a:t>
            </a:r>
            <a:endParaRPr lang="pt-BR" noProof="0" dirty="0"/>
          </a:p>
        </p:txBody>
      </p:sp>
      <p:sp>
        <p:nvSpPr>
          <p:cNvPr id="24" name="Espaço Reservado para Texto 4"/>
          <p:cNvSpPr>
            <a:spLocks noGrp="1"/>
          </p:cNvSpPr>
          <p:nvPr>
            <p:ph type="body" sz="quarter" idx="28" hasCustomPrompt="1"/>
          </p:nvPr>
        </p:nvSpPr>
        <p:spPr>
          <a:xfrm>
            <a:off x="5066363" y="5736658"/>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Função</a:t>
            </a:r>
            <a:endParaRPr lang="pt-BR" noProof="0" dirty="0"/>
          </a:p>
        </p:txBody>
      </p:sp>
      <p:sp>
        <p:nvSpPr>
          <p:cNvPr id="27" name="Espaço Reservado para Texto 12"/>
          <p:cNvSpPr>
            <a:spLocks noGrp="1"/>
          </p:cNvSpPr>
          <p:nvPr>
            <p:ph type="body" sz="quarter" idx="29" hasCustomPrompt="1"/>
          </p:nvPr>
        </p:nvSpPr>
        <p:spPr>
          <a:xfrm>
            <a:off x="5066363" y="5334150"/>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Nome completo</a:t>
            </a:r>
            <a:endParaRPr lang="pt-BR" noProof="0" dirty="0"/>
          </a:p>
        </p:txBody>
      </p:sp>
      <p:sp>
        <p:nvSpPr>
          <p:cNvPr id="28" name="Espaço Reservado para Texto 4"/>
          <p:cNvSpPr>
            <a:spLocks noGrp="1"/>
          </p:cNvSpPr>
          <p:nvPr>
            <p:ph type="body" sz="quarter" idx="30" hasCustomPrompt="1"/>
          </p:nvPr>
        </p:nvSpPr>
        <p:spPr>
          <a:xfrm>
            <a:off x="8828931" y="5736658"/>
            <a:ext cx="2034138" cy="245885"/>
          </a:xfrm>
        </p:spPr>
        <p:txBody>
          <a:bodyPr lIns="0" rtlCol="0" anchor="ctr"/>
          <a:lstStyle>
            <a:lvl1pPr marL="0" indent="0" algn="ctr">
              <a:buClr>
                <a:schemeClr val="accent2"/>
              </a:buClr>
              <a:buFont typeface="Arial" panose="020B0604020202020204" pitchFamily="34" charse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Função</a:t>
            </a:r>
            <a:endParaRPr lang="pt-BR" noProof="0" dirty="0"/>
          </a:p>
        </p:txBody>
      </p:sp>
      <p:sp>
        <p:nvSpPr>
          <p:cNvPr id="32" name="Espaço Reservado para Texto 12"/>
          <p:cNvSpPr>
            <a:spLocks noGrp="1"/>
          </p:cNvSpPr>
          <p:nvPr>
            <p:ph type="body" sz="quarter" idx="31" hasCustomPrompt="1"/>
          </p:nvPr>
        </p:nvSpPr>
        <p:spPr>
          <a:xfrm>
            <a:off x="8828931" y="5334150"/>
            <a:ext cx="2034138" cy="360445"/>
          </a:xfrm>
          <a:solidFill>
            <a:schemeClr val="tx2"/>
          </a:solidFill>
        </p:spPr>
        <p:txBody>
          <a:bodyPr lIns="0" rtlCol="0" anchor="ctr"/>
          <a:lstStyle>
            <a:lvl1pPr marL="0" indent="0" algn="ctr">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Nome completo</a:t>
            </a:r>
            <a:endParaRPr lang="pt-BR" noProof="0" dirty="0"/>
          </a:p>
        </p:txBody>
      </p:sp>
      <p:sp>
        <p:nvSpPr>
          <p:cNvPr id="33" name="Espaço Reservado para Imagem 25"/>
          <p:cNvSpPr>
            <a:spLocks noGrp="1"/>
          </p:cNvSpPr>
          <p:nvPr>
            <p:ph type="pic" sz="quarter" idx="32" hasCustomPrompt="1"/>
          </p:nvPr>
        </p:nvSpPr>
        <p:spPr>
          <a:xfrm>
            <a:off x="1867711" y="3977948"/>
            <a:ext cx="906304" cy="1206290"/>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34" name="Espaço Reservado para Imagem 25"/>
          <p:cNvSpPr>
            <a:spLocks noGrp="1"/>
          </p:cNvSpPr>
          <p:nvPr>
            <p:ph type="pic" sz="quarter" idx="33" hasCustomPrompt="1"/>
          </p:nvPr>
        </p:nvSpPr>
        <p:spPr>
          <a:xfrm>
            <a:off x="5630280" y="3977948"/>
            <a:ext cx="906304" cy="1206290"/>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35" name="Espaço Reservado para Imagem 25"/>
          <p:cNvSpPr>
            <a:spLocks noGrp="1"/>
          </p:cNvSpPr>
          <p:nvPr>
            <p:ph type="pic" sz="quarter" idx="34" hasCustomPrompt="1"/>
          </p:nvPr>
        </p:nvSpPr>
        <p:spPr>
          <a:xfrm>
            <a:off x="9392848" y="3977948"/>
            <a:ext cx="906304" cy="1206290"/>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3" name="Título 2"/>
          <p:cNvSpPr>
            <a:spLocks noGrp="1"/>
          </p:cNvSpPr>
          <p:nvPr>
            <p:ph type="title"/>
          </p:nvPr>
        </p:nvSpPr>
        <p:spPr/>
        <p:txBody>
          <a:bodyPr rtlCol="0"/>
          <a:lstStyle>
            <a:lvl1pPr>
              <a:defRPr>
                <a:solidFill>
                  <a:schemeClr val="bg1"/>
                </a:solidFill>
              </a:defRPr>
            </a:lvl1pPr>
          </a:lstStyle>
          <a:p>
            <a:pPr rtl="0"/>
            <a:r>
              <a:rPr lang="pt-BR" noProof="0" smtClean="0"/>
              <a:t>Clique para editar o título mestre</a:t>
            </a:r>
            <a:endParaRPr lang="pt-BR"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ns Listadas">
    <p:spTree>
      <p:nvGrpSpPr>
        <p:cNvPr id="1" name=""/>
        <p:cNvGrpSpPr/>
        <p:nvPr/>
      </p:nvGrpSpPr>
      <p:grpSpPr>
        <a:xfrm>
          <a:off x="0" y="0"/>
          <a:ext cx="0" cy="0"/>
          <a:chOff x="0" y="0"/>
          <a:chExt cx="0" cy="0"/>
        </a:xfrm>
      </p:grpSpPr>
      <p:sp>
        <p:nvSpPr>
          <p:cNvPr id="6" name="Retângulo 5"/>
          <p:cNvSpPr/>
          <p:nvPr userDrawn="1"/>
        </p:nvSpPr>
        <p:spPr>
          <a:xfrm>
            <a:off x="180000" y="179109"/>
            <a:ext cx="11832000" cy="65139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9" name="Espaço Reservado para Texto 3"/>
          <p:cNvSpPr>
            <a:spLocks noGrp="1"/>
          </p:cNvSpPr>
          <p:nvPr>
            <p:ph type="body" sz="quarter" idx="12" hasCustomPrompt="1"/>
          </p:nvPr>
        </p:nvSpPr>
        <p:spPr>
          <a:xfrm>
            <a:off x="684213" y="1405643"/>
            <a:ext cx="7559675" cy="360000"/>
          </a:xfrm>
        </p:spPr>
        <p:txBody>
          <a:bodyPr rtlCol="0"/>
          <a:lstStyle>
            <a:lvl1pPr marL="0" indent="0">
              <a:buNone/>
              <a:defRPr sz="2200">
                <a:solidFill>
                  <a:schemeClr val="tx1"/>
                </a:solidFill>
                <a:latin typeface="+mj-lt"/>
              </a:defRPr>
            </a:lvl1pPr>
          </a:lstStyle>
          <a:p>
            <a:pPr lvl="0" rtl="0"/>
            <a:r>
              <a:rPr lang="pt-BR" noProof="0" dirty="0" smtClean="0"/>
              <a:t>SUBTÍTULO</a:t>
            </a:r>
            <a:endParaRPr lang="pt-BR" noProof="0" dirty="0"/>
          </a:p>
        </p:txBody>
      </p:sp>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idx="1" hasCustomPrompt="1"/>
          </p:nvPr>
        </p:nvSpPr>
        <p:spPr>
          <a:xfrm>
            <a:off x="2095500" y="1992933"/>
            <a:ext cx="9388499" cy="1095375"/>
          </a:xfrm>
        </p:spPr>
        <p:txBody>
          <a:bodyPr rtlCol="0"/>
          <a:lstStyle>
            <a:lvl1pPr marL="0" indent="0">
              <a:buNone/>
              <a:defRPr/>
            </a:lvl1pPr>
          </a:lstStyle>
          <a:p>
            <a:pPr lvl="0" rtl="0"/>
            <a:r>
              <a:rPr lang="pt-BR" noProof="0" dirty="0" smtClean="0"/>
              <a:t>Insira aqui a descrição</a:t>
            </a:r>
            <a:endParaRPr lang="pt-BR" noProof="0" dirty="0"/>
          </a:p>
        </p:txBody>
      </p:sp>
      <p:sp>
        <p:nvSpPr>
          <p:cNvPr id="7" name="Espaço Reservado para Rodapé 6"/>
          <p:cNvSpPr>
            <a:spLocks noGrp="1"/>
          </p:cNvSpPr>
          <p:nvPr>
            <p:ph type="ftr" sz="quarter" idx="10"/>
          </p:nvPr>
        </p:nvSpPr>
        <p:spPr/>
        <p:txBody>
          <a:bodyPr rtlCol="0"/>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
        <p:nvSpPr>
          <p:cNvPr id="11" name="Espaço Reservado para Imagem 10"/>
          <p:cNvSpPr>
            <a:spLocks noGrp="1"/>
          </p:cNvSpPr>
          <p:nvPr>
            <p:ph type="pic" sz="quarter" idx="13" hasCustomPrompt="1"/>
          </p:nvPr>
        </p:nvSpPr>
        <p:spPr>
          <a:xfrm>
            <a:off x="684213" y="1992934"/>
            <a:ext cx="1095375" cy="1095375"/>
          </a:xfrm>
        </p:spPr>
        <p:txBody>
          <a:bodyPr rtlCol="0" anchor="ctr"/>
          <a:lstStyle>
            <a:lvl1pPr marL="0" indent="0" algn="ctr">
              <a:buNone/>
              <a:defRPr sz="1050" i="1"/>
            </a:lvl1pPr>
          </a:lstStyle>
          <a:p>
            <a:pPr rtl="0"/>
            <a:r>
              <a:rPr lang="pt-BR" noProof="0" dirty="0" smtClean="0"/>
              <a:t>Local</a:t>
            </a:r>
            <a:br>
              <a:rPr lang="pt-BR" noProof="0" dirty="0" smtClean="0"/>
            </a:br>
            <a:r>
              <a:rPr lang="pt-BR" noProof="0" dirty="0" smtClean="0"/>
              <a:t>Insira aqui sua imagem/logotipo</a:t>
            </a:r>
            <a:endParaRPr lang="pt-BR" noProof="0" dirty="0"/>
          </a:p>
        </p:txBody>
      </p:sp>
      <p:sp>
        <p:nvSpPr>
          <p:cNvPr id="12" name="Espaço Reservado para Imagem 10"/>
          <p:cNvSpPr>
            <a:spLocks noGrp="1"/>
          </p:cNvSpPr>
          <p:nvPr>
            <p:ph type="pic" sz="quarter" idx="14" hasCustomPrompt="1"/>
          </p:nvPr>
        </p:nvSpPr>
        <p:spPr>
          <a:xfrm>
            <a:off x="684213" y="3431134"/>
            <a:ext cx="1095375" cy="1095375"/>
          </a:xfrm>
        </p:spPr>
        <p:txBody>
          <a:bodyPr rtlCol="0" anchor="ctr"/>
          <a:lstStyle>
            <a:lvl1pPr marL="0" indent="0" algn="ctr">
              <a:buNone/>
              <a:defRPr sz="1050" i="1"/>
            </a:lvl1pPr>
          </a:lstStyle>
          <a:p>
            <a:pPr rtl="0"/>
            <a:r>
              <a:rPr lang="pt-BR" noProof="0" dirty="0" smtClean="0"/>
              <a:t>Local</a:t>
            </a:r>
            <a:br>
              <a:rPr lang="pt-BR" noProof="0" dirty="0" smtClean="0"/>
            </a:br>
            <a:r>
              <a:rPr lang="pt-BR" noProof="0" dirty="0" smtClean="0"/>
              <a:t>Insira aqui sua imagem/logotipo</a:t>
            </a:r>
            <a:endParaRPr lang="pt-BR" noProof="0" dirty="0"/>
          </a:p>
        </p:txBody>
      </p:sp>
      <p:sp>
        <p:nvSpPr>
          <p:cNvPr id="13" name="Espaço Reservado para Imagem 10"/>
          <p:cNvSpPr>
            <a:spLocks noGrp="1"/>
          </p:cNvSpPr>
          <p:nvPr>
            <p:ph type="pic" sz="quarter" idx="15" hasCustomPrompt="1"/>
          </p:nvPr>
        </p:nvSpPr>
        <p:spPr>
          <a:xfrm>
            <a:off x="684213" y="4869334"/>
            <a:ext cx="1095375" cy="1095375"/>
          </a:xfrm>
        </p:spPr>
        <p:txBody>
          <a:bodyPr rtlCol="0" anchor="ctr"/>
          <a:lstStyle>
            <a:lvl1pPr marL="0" indent="0" algn="ctr">
              <a:buNone/>
              <a:defRPr sz="1050" i="1"/>
            </a:lvl1pPr>
          </a:lstStyle>
          <a:p>
            <a:pPr rtl="0"/>
            <a:r>
              <a:rPr lang="pt-BR" noProof="0" dirty="0" smtClean="0"/>
              <a:t>Local</a:t>
            </a:r>
            <a:br>
              <a:rPr lang="pt-BR" noProof="0" dirty="0" smtClean="0"/>
            </a:br>
            <a:r>
              <a:rPr lang="pt-BR" noProof="0" dirty="0" smtClean="0"/>
              <a:t>Insira aqui sua imagem/logotipo</a:t>
            </a:r>
            <a:endParaRPr lang="pt-BR" noProof="0" dirty="0"/>
          </a:p>
        </p:txBody>
      </p:sp>
      <p:sp>
        <p:nvSpPr>
          <p:cNvPr id="14" name="Espaço Reservado para Conteúdo 2"/>
          <p:cNvSpPr>
            <a:spLocks noGrp="1"/>
          </p:cNvSpPr>
          <p:nvPr>
            <p:ph idx="16" hasCustomPrompt="1"/>
          </p:nvPr>
        </p:nvSpPr>
        <p:spPr>
          <a:xfrm>
            <a:off x="2095500" y="3422739"/>
            <a:ext cx="9388499" cy="1095375"/>
          </a:xfrm>
        </p:spPr>
        <p:txBody>
          <a:bodyPr rtlCol="0"/>
          <a:lstStyle>
            <a:lvl1pPr marL="0" indent="0">
              <a:buNone/>
              <a:defRPr/>
            </a:lvl1pPr>
          </a:lstStyle>
          <a:p>
            <a:pPr lvl="0" rtl="0"/>
            <a:r>
              <a:rPr lang="pt-BR" noProof="0" dirty="0" smtClean="0"/>
              <a:t>Insira aqui a descrição</a:t>
            </a:r>
            <a:endParaRPr lang="pt-BR" noProof="0" dirty="0"/>
          </a:p>
        </p:txBody>
      </p:sp>
      <p:sp>
        <p:nvSpPr>
          <p:cNvPr id="15" name="Espaço Reservado para Conteúdo 2"/>
          <p:cNvSpPr>
            <a:spLocks noGrp="1"/>
          </p:cNvSpPr>
          <p:nvPr>
            <p:ph idx="17" hasCustomPrompt="1"/>
          </p:nvPr>
        </p:nvSpPr>
        <p:spPr>
          <a:xfrm>
            <a:off x="2095500" y="4867850"/>
            <a:ext cx="9388499" cy="1095375"/>
          </a:xfrm>
        </p:spPr>
        <p:txBody>
          <a:bodyPr rtlCol="0"/>
          <a:lstStyle>
            <a:lvl1pPr marL="0" indent="0">
              <a:buNone/>
              <a:defRPr/>
            </a:lvl1pPr>
          </a:lstStyle>
          <a:p>
            <a:pPr lvl="0" rtl="0"/>
            <a:r>
              <a:rPr lang="pt-BR" noProof="0" dirty="0" smtClean="0"/>
              <a:t>Insira aqui a descrição</a:t>
            </a:r>
            <a:endParaRPr lang="pt-BR" noProof="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6" name="Retângulo 5"/>
          <p:cNvSpPr/>
          <p:nvPr userDrawn="1"/>
        </p:nvSpPr>
        <p:spPr>
          <a:xfrm>
            <a:off x="180000" y="179109"/>
            <a:ext cx="11832000" cy="65139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9" name="Espaço Reservado para Texto 3"/>
          <p:cNvSpPr>
            <a:spLocks noGrp="1"/>
          </p:cNvSpPr>
          <p:nvPr>
            <p:ph type="body" sz="quarter" idx="12" hasCustomPrompt="1"/>
          </p:nvPr>
        </p:nvSpPr>
        <p:spPr>
          <a:xfrm>
            <a:off x="684213" y="1405643"/>
            <a:ext cx="7559675" cy="360000"/>
          </a:xfrm>
        </p:spPr>
        <p:txBody>
          <a:bodyPr rtlCol="0"/>
          <a:lstStyle>
            <a:lvl1pPr marL="0" indent="0">
              <a:buNone/>
              <a:defRPr sz="2200">
                <a:solidFill>
                  <a:schemeClr val="tx1"/>
                </a:solidFill>
                <a:latin typeface="+mj-lt"/>
              </a:defRPr>
            </a:lvl1pPr>
          </a:lstStyle>
          <a:p>
            <a:pPr lvl="0" rtl="0"/>
            <a:r>
              <a:rPr lang="pt-BR" noProof="0" dirty="0" smtClean="0"/>
              <a:t>SUBTÍTULO</a:t>
            </a:r>
            <a:endParaRPr lang="pt-BR" noProof="0" dirty="0"/>
          </a:p>
        </p:txBody>
      </p:sp>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idx="1" hasCustomPrompt="1"/>
          </p:nvPr>
        </p:nvSpPr>
        <p:spPr/>
        <p:txBody>
          <a:bodyPr rtlCol="0"/>
          <a:lstStyle/>
          <a:p>
            <a:pPr lvl="0" rtl="0"/>
            <a:r>
              <a:rPr lang="pt-BR" noProof="0" smtClean="0"/>
              <a:t>Clique para editar o texto mestre</a:t>
            </a:r>
            <a:endParaRPr lang="pt-BR" noProof="0" smtClean="0"/>
          </a:p>
          <a:p>
            <a:pPr lvl="1" rtl="0"/>
            <a:r>
              <a:rPr lang="pt-BR" noProof="0" smtClean="0"/>
              <a:t>Segundo nível</a:t>
            </a:r>
            <a:endParaRPr lang="pt-BR" noProof="0" smtClean="0"/>
          </a:p>
          <a:p>
            <a:pPr lvl="2" rtl="0"/>
            <a:r>
              <a:rPr lang="pt-BR" noProof="0" smtClean="0"/>
              <a:t>Terceiro nível</a:t>
            </a:r>
            <a:endParaRPr lang="pt-BR" noProof="0" smtClean="0"/>
          </a:p>
          <a:p>
            <a:pPr lvl="3" rtl="0"/>
            <a:r>
              <a:rPr lang="pt-BR" noProof="0" smtClean="0"/>
              <a:t>Quarto nível</a:t>
            </a:r>
            <a:endParaRPr lang="pt-BR" noProof="0" smtClean="0"/>
          </a:p>
          <a:p>
            <a:pPr lvl="4" rtl="0"/>
            <a:r>
              <a:rPr lang="pt-BR" noProof="0" smtClean="0"/>
              <a:t>Quinto nível</a:t>
            </a:r>
            <a:endParaRPr lang="pt-BR" noProof="0" dirty="0"/>
          </a:p>
        </p:txBody>
      </p:sp>
      <p:sp>
        <p:nvSpPr>
          <p:cNvPr id="7" name="Espaço Reservado para Rodapé 6"/>
          <p:cNvSpPr>
            <a:spLocks noGrp="1"/>
          </p:cNvSpPr>
          <p:nvPr>
            <p:ph type="ftr" sz="quarter" idx="10"/>
          </p:nvPr>
        </p:nvSpPr>
        <p:spPr/>
        <p:txBody>
          <a:bodyPr rtlCol="0"/>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brigado">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Espaço Reservado para Imagem 4"/>
          <p:cNvSpPr>
            <a:spLocks noGrp="1"/>
          </p:cNvSpPr>
          <p:nvPr>
            <p:ph type="pic" sz="quarter" idx="12" hasCustomPrompt="1"/>
          </p:nvPr>
        </p:nvSpPr>
        <p:spPr>
          <a:xfrm>
            <a:off x="0" y="0"/>
            <a:ext cx="12192000" cy="6858000"/>
          </a:xfrm>
          <a:solidFill>
            <a:schemeClr val="tx1">
              <a:lumMod val="75000"/>
              <a:lumOff val="25000"/>
            </a:schemeClr>
          </a:solidFill>
        </p:spPr>
        <p:txBody>
          <a:bodyPr lIns="0" tIns="0" rIns="612000" rtlCol="0" anchor="ctr"/>
          <a:lstStyle>
            <a:lvl1pPr marL="0" indent="0" algn="r">
              <a:lnSpc>
                <a:spcPct val="100000"/>
              </a:lnSpc>
              <a:buNone/>
              <a:defRPr sz="1200" i="1">
                <a:solidFill>
                  <a:schemeClr val="bg1">
                    <a:lumMod val="75000"/>
                  </a:schemeClr>
                </a:solidFill>
              </a:defRPr>
            </a:lvl1pPr>
          </a:lstStyle>
          <a:p>
            <a:pPr rtl="0"/>
            <a:r>
              <a:rPr lang="pt-BR" noProof="0" dirty="0" smtClean="0"/>
              <a:t>Arraste e solte a sua </a:t>
            </a:r>
            <a:br>
              <a:rPr lang="pt-BR" noProof="0" dirty="0" smtClean="0"/>
            </a:br>
            <a:r>
              <a:rPr lang="pt-BR" noProof="0" dirty="0" smtClean="0"/>
              <a:t>Foto de plano de fundo aqui</a:t>
            </a:r>
            <a:endParaRPr lang="pt-BR" noProof="0" dirty="0"/>
          </a:p>
        </p:txBody>
      </p:sp>
      <p:sp>
        <p:nvSpPr>
          <p:cNvPr id="2" name="Título 1"/>
          <p:cNvSpPr>
            <a:spLocks noGrp="1"/>
          </p:cNvSpPr>
          <p:nvPr>
            <p:ph type="ctrTitle" hasCustomPrompt="1"/>
          </p:nvPr>
        </p:nvSpPr>
        <p:spPr>
          <a:xfrm>
            <a:off x="0" y="0"/>
            <a:ext cx="9672000" cy="6857999"/>
          </a:xfrm>
          <a:solidFill>
            <a:schemeClr val="tx2">
              <a:alpha val="70000"/>
            </a:schemeClr>
          </a:solidFill>
        </p:spPr>
        <p:txBody>
          <a:bodyPr lIns="1116000" rIns="180000" bIns="756000" rtlCol="0" anchor="ctr"/>
          <a:lstStyle>
            <a:lvl1pPr algn="l">
              <a:lnSpc>
                <a:spcPct val="65000"/>
              </a:lnSpc>
              <a:defRPr sz="8800" cap="all" baseline="0">
                <a:solidFill>
                  <a:schemeClr val="bg1"/>
                </a:solidFill>
              </a:defRPr>
            </a:lvl1pPr>
          </a:lstStyle>
          <a:p>
            <a:pPr rtl="0"/>
            <a:r>
              <a:rPr lang="pt-BR" noProof="0" dirty="0" smtClean="0"/>
              <a:t>Obrigado </a:t>
            </a:r>
            <a:br>
              <a:rPr lang="pt-BR" noProof="0" dirty="0" smtClean="0"/>
            </a:br>
            <a:endParaRPr lang="pt-BR" noProof="0" dirty="0"/>
          </a:p>
        </p:txBody>
      </p:sp>
      <p:sp>
        <p:nvSpPr>
          <p:cNvPr id="6" name="Espaço Reservado para Texto 5"/>
          <p:cNvSpPr>
            <a:spLocks noGrp="1"/>
          </p:cNvSpPr>
          <p:nvPr>
            <p:ph type="body" sz="quarter" idx="13" hasCustomPrompt="1"/>
          </p:nvPr>
        </p:nvSpPr>
        <p:spPr>
          <a:xfrm>
            <a:off x="1917700" y="4508500"/>
            <a:ext cx="3314700" cy="330200"/>
          </a:xfrm>
        </p:spPr>
        <p:txBody>
          <a:bodyPr rtlCol="0" anchor="t"/>
          <a:lstStyle>
            <a:lvl1pPr marL="0" indent="0">
              <a:buNone/>
              <a:defRPr sz="2000">
                <a:solidFill>
                  <a:schemeClr val="accent1"/>
                </a:solidFill>
                <a:latin typeface="+mj-lt"/>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rtl="0"/>
            <a:r>
              <a:rPr lang="pt-BR" noProof="0" dirty="0" smtClean="0"/>
              <a:t>Nome completo</a:t>
            </a:r>
            <a:endParaRPr lang="pt-BR" noProof="0" dirty="0"/>
          </a:p>
        </p:txBody>
      </p:sp>
      <p:sp>
        <p:nvSpPr>
          <p:cNvPr id="9" name="Espaço Reservado para Texto 5"/>
          <p:cNvSpPr>
            <a:spLocks noGrp="1"/>
          </p:cNvSpPr>
          <p:nvPr>
            <p:ph type="body" sz="quarter" idx="14" hasCustomPrompt="1"/>
          </p:nvPr>
        </p:nvSpPr>
        <p:spPr>
          <a:xfrm>
            <a:off x="1917700" y="5180023"/>
            <a:ext cx="3314700" cy="205029"/>
          </a:xfrm>
          <a:ln>
            <a:noFill/>
          </a:ln>
        </p:spPr>
        <p:txBody>
          <a:bodyPr rtlCol="0" anchor="t"/>
          <a:lstStyle>
            <a:lvl1pPr marL="0" indent="0">
              <a:buNone/>
              <a:defRPr sz="1600">
                <a:solidFill>
                  <a:schemeClr val="bg1"/>
                </a:solidFill>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rtl="0"/>
            <a:r>
              <a:rPr lang="pt-BR" noProof="0" dirty="0" err="1" smtClean="0"/>
              <a:t>Email</a:t>
            </a:r>
            <a:endParaRPr lang="pt-BR" noProof="0" dirty="0"/>
          </a:p>
        </p:txBody>
      </p:sp>
      <p:sp>
        <p:nvSpPr>
          <p:cNvPr id="10" name="Espaço Reservado para Texto 5"/>
          <p:cNvSpPr>
            <a:spLocks noGrp="1"/>
          </p:cNvSpPr>
          <p:nvPr>
            <p:ph type="body" sz="quarter" idx="15" hasCustomPrompt="1"/>
          </p:nvPr>
        </p:nvSpPr>
        <p:spPr>
          <a:xfrm>
            <a:off x="1917700" y="5683561"/>
            <a:ext cx="3314700" cy="205029"/>
          </a:xfrm>
          <a:ln>
            <a:noFill/>
          </a:ln>
        </p:spPr>
        <p:txBody>
          <a:bodyPr rtlCol="0" anchor="t"/>
          <a:lstStyle>
            <a:lvl1pPr marL="0" indent="0">
              <a:buNone/>
              <a:defRPr sz="1600">
                <a:solidFill>
                  <a:schemeClr val="bg1"/>
                </a:solidFill>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rtl="0"/>
            <a:r>
              <a:rPr lang="pt-BR" noProof="0" dirty="0" smtClean="0"/>
              <a:t>Telefone</a:t>
            </a:r>
            <a:endParaRPr lang="pt-BR" noProof="0" dirty="0"/>
          </a:p>
        </p:txBody>
      </p:sp>
      <p:sp>
        <p:nvSpPr>
          <p:cNvPr id="11" name="Espaço Reservado para Texto 5"/>
          <p:cNvSpPr>
            <a:spLocks noGrp="1"/>
          </p:cNvSpPr>
          <p:nvPr>
            <p:ph type="body" sz="quarter" idx="16" hasCustomPrompt="1"/>
          </p:nvPr>
        </p:nvSpPr>
        <p:spPr>
          <a:xfrm>
            <a:off x="1917700" y="4821910"/>
            <a:ext cx="3314700" cy="205029"/>
          </a:xfrm>
        </p:spPr>
        <p:txBody>
          <a:bodyPr rtlCol="0" anchor="t"/>
          <a:lstStyle>
            <a:lvl1pPr marL="0" indent="0">
              <a:buNone/>
              <a:defRPr sz="1000" i="0">
                <a:solidFill>
                  <a:schemeClr val="bg1"/>
                </a:solidFill>
              </a:defRPr>
            </a:lvl1pPr>
            <a:lvl2pPr marL="266700" indent="0">
              <a:buNone/>
              <a:defRPr>
                <a:solidFill>
                  <a:schemeClr val="accent1"/>
                </a:solidFill>
              </a:defRPr>
            </a:lvl2pPr>
            <a:lvl3pPr marL="447675" indent="0">
              <a:buNone/>
              <a:defRPr>
                <a:solidFill>
                  <a:schemeClr val="accent1"/>
                </a:solidFill>
              </a:defRPr>
            </a:lvl3pPr>
            <a:lvl4pPr marL="628650" indent="0">
              <a:buNone/>
              <a:defRPr>
                <a:solidFill>
                  <a:schemeClr val="accent1"/>
                </a:solidFill>
              </a:defRPr>
            </a:lvl4pPr>
            <a:lvl5pPr marL="809625" indent="0">
              <a:buNone/>
              <a:defRPr>
                <a:solidFill>
                  <a:schemeClr val="accent1"/>
                </a:solidFill>
              </a:defRPr>
            </a:lvl5pPr>
          </a:lstStyle>
          <a:p>
            <a:pPr lvl="0" rtl="0"/>
            <a:r>
              <a:rPr lang="pt-BR" noProof="0" dirty="0" smtClean="0"/>
              <a:t>CARGO</a:t>
            </a:r>
            <a:endParaRPr lang="pt-BR"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ítulo e conteúdo">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5" name="Espaço Reservado para Texto 4"/>
          <p:cNvSpPr>
            <a:spLocks noGrp="1"/>
          </p:cNvSpPr>
          <p:nvPr>
            <p:ph type="body" sz="quarter" idx="13" hasCustomPrompt="1"/>
          </p:nvPr>
        </p:nvSpPr>
        <p:spPr>
          <a:xfrm>
            <a:off x="1147343" y="2731933"/>
            <a:ext cx="6903253" cy="3350673"/>
          </a:xfrm>
          <a:gradFill>
            <a:gsLst>
              <a:gs pos="0">
                <a:schemeClr val="tx2"/>
              </a:gs>
              <a:gs pos="100000">
                <a:schemeClr val="accent2"/>
              </a:gs>
            </a:gsLst>
            <a:lin ang="14400000" scaled="0"/>
          </a:gradFill>
        </p:spPr>
        <p:txBody>
          <a:bodyPr lIns="576000" tIns="1872000" rIns="576000" rtlCol="0"/>
          <a:lstStyle>
            <a:lvl1pPr marL="0" indent="0">
              <a:lnSpc>
                <a:spcPts val="2000"/>
              </a:lnSpc>
              <a:buNone/>
              <a:defRPr>
                <a:solidFill>
                  <a:schemeClr val="bg1"/>
                </a:solidFill>
              </a:defRPr>
            </a:lvl1pPr>
          </a:lstStyle>
          <a:p>
            <a:pPr lvl="0" rtl="0"/>
            <a:r>
              <a:rPr lang="pt-BR" noProof="0" dirty="0" smtClean="0"/>
              <a:t>Descreva sua Grande Ideia</a:t>
            </a:r>
            <a:endParaRPr lang="pt-BR" noProof="0" dirty="0"/>
          </a:p>
        </p:txBody>
      </p:sp>
      <p:sp>
        <p:nvSpPr>
          <p:cNvPr id="21" name="Espaço Reservado para Imagem 20"/>
          <p:cNvSpPr>
            <a:spLocks noGrp="1"/>
          </p:cNvSpPr>
          <p:nvPr>
            <p:ph type="pic" sz="quarter" idx="12" hasCustomPrompt="1"/>
          </p:nvPr>
        </p:nvSpPr>
        <p:spPr>
          <a:xfrm>
            <a:off x="0" y="0"/>
            <a:ext cx="12012000" cy="6858000"/>
          </a:xfrm>
          <a:custGeom>
            <a:avLst/>
            <a:gdLst>
              <a:gd name="connsiteX0" fmla="*/ 0 w 12012000"/>
              <a:gd name="connsiteY0" fmla="*/ 0 h 6858000"/>
              <a:gd name="connsiteX1" fmla="*/ 8592000 w 12012000"/>
              <a:gd name="connsiteY1" fmla="*/ 0 h 6858000"/>
              <a:gd name="connsiteX2" fmla="*/ 8592000 w 12012000"/>
              <a:gd name="connsiteY2" fmla="*/ 180000 h 6858000"/>
              <a:gd name="connsiteX3" fmla="*/ 12012000 w 12012000"/>
              <a:gd name="connsiteY3" fmla="*/ 180000 h 6858000"/>
              <a:gd name="connsiteX4" fmla="*/ 12012000 w 12012000"/>
              <a:gd name="connsiteY4" fmla="*/ 6678000 h 6858000"/>
              <a:gd name="connsiteX5" fmla="*/ 8592000 w 12012000"/>
              <a:gd name="connsiteY5" fmla="*/ 6678000 h 6858000"/>
              <a:gd name="connsiteX6" fmla="*/ 8592000 w 12012000"/>
              <a:gd name="connsiteY6" fmla="*/ 6858000 h 6858000"/>
              <a:gd name="connsiteX7" fmla="*/ 0 w 1201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12000" h="6858000">
                <a:moveTo>
                  <a:pt x="0" y="0"/>
                </a:moveTo>
                <a:lnTo>
                  <a:pt x="8592000" y="0"/>
                </a:lnTo>
                <a:lnTo>
                  <a:pt x="8592000" y="180000"/>
                </a:lnTo>
                <a:lnTo>
                  <a:pt x="12012000" y="180000"/>
                </a:lnTo>
                <a:lnTo>
                  <a:pt x="12012000" y="6678000"/>
                </a:lnTo>
                <a:lnTo>
                  <a:pt x="8592000" y="6678000"/>
                </a:lnTo>
                <a:lnTo>
                  <a:pt x="8592000" y="6858000"/>
                </a:lnTo>
                <a:lnTo>
                  <a:pt x="0" y="6858000"/>
                </a:lnTo>
                <a:close/>
              </a:path>
            </a:pathLst>
          </a:custGeom>
          <a:noFill/>
        </p:spPr>
        <p:txBody>
          <a:bodyPr wrap="square" lIns="0" tIns="0" rIns="612000" rtlCol="0" anchor="ctr">
            <a:noAutofit/>
          </a:bodyPr>
          <a:lstStyle>
            <a:lvl1pPr marL="0" indent="0" algn="r">
              <a:lnSpc>
                <a:spcPct val="100000"/>
              </a:lnSpc>
              <a:buNone/>
              <a:defRPr sz="1200" i="1">
                <a:solidFill>
                  <a:schemeClr val="bg1"/>
                </a:solidFill>
              </a:defRPr>
            </a:lvl1pPr>
          </a:lstStyle>
          <a:p>
            <a:pPr rtl="0"/>
            <a:r>
              <a:rPr lang="pt-BR" noProof="0" dirty="0" smtClean="0"/>
              <a:t>Arraste e solte a sua </a:t>
            </a:r>
            <a:br>
              <a:rPr lang="pt-BR" noProof="0" dirty="0" smtClean="0"/>
            </a:br>
            <a:r>
              <a:rPr lang="pt-BR" noProof="0" dirty="0" smtClean="0"/>
              <a:t>Foto de plano de fundo aqui</a:t>
            </a:r>
            <a:endParaRPr lang="pt-BR" noProof="0" dirty="0"/>
          </a:p>
        </p:txBody>
      </p:sp>
      <p:sp>
        <p:nvSpPr>
          <p:cNvPr id="7" name="Espaço Reservado para Rodapé 6"/>
          <p:cNvSpPr>
            <a:spLocks noGrp="1"/>
          </p:cNvSpPr>
          <p:nvPr>
            <p:ph type="ftr" sz="quarter" idx="10"/>
          </p:nvPr>
        </p:nvSpPr>
        <p:spPr>
          <a:xfrm>
            <a:off x="683999" y="6262080"/>
            <a:ext cx="6190934" cy="360000"/>
          </a:xfrm>
        </p:spPr>
        <p:txBody>
          <a:bodyPr rtlCol="0"/>
          <a:lstStyle/>
          <a:p>
            <a:pPr rtl="0"/>
            <a:endParaRPr lang="pt-BR" noProof="0" dirty="0"/>
          </a:p>
        </p:txBody>
      </p:sp>
      <p:sp>
        <p:nvSpPr>
          <p:cNvPr id="8" name="Espaço Reservado para o Número do Slide 7"/>
          <p:cNvSpPr>
            <a:spLocks noGrp="1"/>
          </p:cNvSpPr>
          <p:nvPr>
            <p:ph type="sldNum" sz="quarter" idx="11"/>
          </p:nvPr>
        </p:nvSpPr>
        <p:spPr>
          <a:solidFill>
            <a:schemeClr val="tx2"/>
          </a:solidFill>
        </p:spPr>
        <p:txBody>
          <a:bodyPr rtlCol="0"/>
          <a:lstStyle>
            <a:lvl1pPr>
              <a:defRPr>
                <a:solidFill>
                  <a:schemeClr val="bg1"/>
                </a:solidFill>
              </a:defRPr>
            </a:lvl1pPr>
          </a:lstStyle>
          <a:p>
            <a:pPr rtl="0"/>
            <a:fld id="{EECC7194-A4D0-457B-9D3E-53681723AFF7}" type="slidenum">
              <a:rPr lang="pt-BR" noProof="0" smtClean="0"/>
            </a:fld>
            <a:endParaRPr lang="pt-BR" noProof="0" dirty="0"/>
          </a:p>
        </p:txBody>
      </p:sp>
      <p:sp>
        <p:nvSpPr>
          <p:cNvPr id="12" name="Título 11"/>
          <p:cNvSpPr>
            <a:spLocks noGrp="1"/>
          </p:cNvSpPr>
          <p:nvPr>
            <p:ph type="title"/>
          </p:nvPr>
        </p:nvSpPr>
        <p:spPr>
          <a:xfrm>
            <a:off x="1749778" y="3096087"/>
            <a:ext cx="5455750" cy="1008000"/>
          </a:xfrm>
        </p:spPr>
        <p:txBody>
          <a:bodyPr rtlCol="0"/>
          <a:lstStyle>
            <a:lvl1pPr>
              <a:defRPr sz="4000" cap="all" baseline="0">
                <a:solidFill>
                  <a:schemeClr val="bg1"/>
                </a:solidFill>
              </a:defRPr>
            </a:lvl1pPr>
          </a:lstStyle>
          <a:p>
            <a:pPr rtl="0"/>
            <a:r>
              <a:rPr lang="pt-BR" noProof="0" smtClean="0"/>
              <a:t>Clique para editar o título mestre</a:t>
            </a:r>
            <a:endParaRPr lang="pt-BR" noProof="0" dirty="0"/>
          </a:p>
        </p:txBody>
      </p:sp>
      <p:sp>
        <p:nvSpPr>
          <p:cNvPr id="19" name="Forma Livre: Forma 18"/>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 X Número e ícone">
    <p:bg>
      <p:bgPr>
        <a:solidFill>
          <a:schemeClr val="bg1"/>
        </a:solidFill>
        <a:effectLst/>
      </p:bgPr>
    </p:bg>
    <p:spTree>
      <p:nvGrpSpPr>
        <p:cNvPr id="1" name=""/>
        <p:cNvGrpSpPr/>
        <p:nvPr/>
      </p:nvGrpSpPr>
      <p:grpSpPr>
        <a:xfrm>
          <a:off x="0" y="0"/>
          <a:ext cx="0" cy="0"/>
          <a:chOff x="0" y="0"/>
          <a:chExt cx="0" cy="0"/>
        </a:xfrm>
      </p:grpSpPr>
      <p:sp>
        <p:nvSpPr>
          <p:cNvPr id="24" name="Espaço Reservado para Imagem 23"/>
          <p:cNvSpPr>
            <a:spLocks noGrp="1"/>
          </p:cNvSpPr>
          <p:nvPr>
            <p:ph type="pic" sz="quarter" idx="12" hasCustomPrompt="1"/>
          </p:nvPr>
        </p:nvSpPr>
        <p:spPr>
          <a:xfrm>
            <a:off x="180000" y="179109"/>
            <a:ext cx="11832000" cy="6513922"/>
          </a:xfrm>
          <a:custGeom>
            <a:avLst/>
            <a:gdLst>
              <a:gd name="connsiteX0" fmla="*/ 0 w 11832000"/>
              <a:gd name="connsiteY0" fmla="*/ 0 h 6513922"/>
              <a:gd name="connsiteX1" fmla="*/ 8412000 w 11832000"/>
              <a:gd name="connsiteY1" fmla="*/ 0 h 6513922"/>
              <a:gd name="connsiteX2" fmla="*/ 8412000 w 11832000"/>
              <a:gd name="connsiteY2" fmla="*/ 891 h 6513922"/>
              <a:gd name="connsiteX3" fmla="*/ 11832000 w 11832000"/>
              <a:gd name="connsiteY3" fmla="*/ 891 h 6513922"/>
              <a:gd name="connsiteX4" fmla="*/ 11832000 w 11832000"/>
              <a:gd name="connsiteY4" fmla="*/ 6498891 h 6513922"/>
              <a:gd name="connsiteX5" fmla="*/ 8412000 w 11832000"/>
              <a:gd name="connsiteY5" fmla="*/ 6498891 h 6513922"/>
              <a:gd name="connsiteX6" fmla="*/ 8412000 w 11832000"/>
              <a:gd name="connsiteY6" fmla="*/ 6513922 h 6513922"/>
              <a:gd name="connsiteX7" fmla="*/ 0 w 11832000"/>
              <a:gd name="connsiteY7" fmla="*/ 6513922 h 651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32000" h="6513922">
                <a:moveTo>
                  <a:pt x="0" y="0"/>
                </a:moveTo>
                <a:lnTo>
                  <a:pt x="8412000" y="0"/>
                </a:lnTo>
                <a:lnTo>
                  <a:pt x="8412000" y="891"/>
                </a:lnTo>
                <a:lnTo>
                  <a:pt x="11832000" y="891"/>
                </a:lnTo>
                <a:lnTo>
                  <a:pt x="11832000" y="6498891"/>
                </a:lnTo>
                <a:lnTo>
                  <a:pt x="8412000" y="6498891"/>
                </a:lnTo>
                <a:lnTo>
                  <a:pt x="8412000" y="6513922"/>
                </a:lnTo>
                <a:lnTo>
                  <a:pt x="0" y="6513922"/>
                </a:lnTo>
                <a:close/>
              </a:path>
            </a:pathLst>
          </a:custGeom>
          <a:solidFill>
            <a:schemeClr val="tx1">
              <a:lumMod val="75000"/>
              <a:lumOff val="25000"/>
            </a:schemeClr>
          </a:solidFill>
        </p:spPr>
        <p:txBody>
          <a:bodyPr wrap="square" lIns="0" tIns="1764000" rIns="0" rtlCol="0" anchor="t">
            <a:noAutofit/>
          </a:bodyPr>
          <a:lstStyle>
            <a:lvl1pPr marL="0" indent="0" algn="ctr">
              <a:lnSpc>
                <a:spcPct val="100000"/>
              </a:lnSpc>
              <a:buNone/>
              <a:defRPr sz="1200" i="1">
                <a:solidFill>
                  <a:schemeClr val="bg1"/>
                </a:solidFill>
              </a:defRPr>
            </a:lvl1pPr>
          </a:lstStyle>
          <a:p>
            <a:pPr rtl="0"/>
            <a:r>
              <a:rPr lang="pt-BR" noProof="0" dirty="0" smtClean="0"/>
              <a:t>Arraste e solte a sua </a:t>
            </a:r>
            <a:br>
              <a:rPr lang="pt-BR" noProof="0" dirty="0" smtClean="0"/>
            </a:br>
            <a:r>
              <a:rPr lang="pt-BR" noProof="0" dirty="0" smtClean="0"/>
              <a:t>Foto de plano de fundo aqui</a:t>
            </a:r>
            <a:endParaRPr lang="pt-BR" noProof="0" dirty="0"/>
          </a:p>
        </p:txBody>
      </p:sp>
      <p:sp>
        <p:nvSpPr>
          <p:cNvPr id="2" name="Título 1"/>
          <p:cNvSpPr>
            <a:spLocks noGrp="1"/>
          </p:cNvSpPr>
          <p:nvPr>
            <p:ph type="title"/>
          </p:nvPr>
        </p:nvSpPr>
        <p:spPr>
          <a:xfrm>
            <a:off x="684000" y="808185"/>
            <a:ext cx="7560000" cy="360000"/>
          </a:xfrm>
        </p:spPr>
        <p:txBody>
          <a:bodyPr rtlCol="0"/>
          <a:lstStyle>
            <a:lvl1pPr>
              <a:defRPr cap="all" baseline="0">
                <a:solidFill>
                  <a:schemeClr val="bg1"/>
                </a:solidFill>
              </a:defRPr>
            </a:lvl1pPr>
          </a:lstStyle>
          <a:p>
            <a:pPr rtl="0"/>
            <a:r>
              <a:rPr lang="pt-BR" noProof="0" smtClean="0"/>
              <a:t>Clique para editar o título mestre</a:t>
            </a:r>
            <a:endParaRPr lang="pt-BR" noProof="0" dirty="0"/>
          </a:p>
        </p:txBody>
      </p:sp>
      <p:sp>
        <p:nvSpPr>
          <p:cNvPr id="7" name="Espaço Reservado para Rodapé 6"/>
          <p:cNvSpPr>
            <a:spLocks noGrp="1"/>
          </p:cNvSpPr>
          <p:nvPr>
            <p:ph type="ftr" sz="quarter" idx="10"/>
          </p:nvPr>
        </p:nvSpPr>
        <p:spPr/>
        <p:txBody>
          <a:bodyPr rtlCol="0"/>
          <a:lstStyle>
            <a:lvl1pPr>
              <a:defRPr>
                <a:solidFill>
                  <a:schemeClr val="bg1"/>
                </a:solidFill>
              </a:defRPr>
            </a:lvl1pPr>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
        <p:nvSpPr>
          <p:cNvPr id="9" name="Forma livre: Forma 8"/>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5" name="Espaço Reservado para Texto 4"/>
          <p:cNvSpPr>
            <a:spLocks noGrp="1"/>
          </p:cNvSpPr>
          <p:nvPr>
            <p:ph type="body" sz="quarter" idx="13" hasCustomPrompt="1"/>
          </p:nvPr>
        </p:nvSpPr>
        <p:spPr>
          <a:xfrm>
            <a:off x="684213"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#NÚMERO</a:t>
            </a:r>
            <a:endParaRPr lang="pt-BR" noProof="0" dirty="0"/>
          </a:p>
        </p:txBody>
      </p:sp>
      <p:sp>
        <p:nvSpPr>
          <p:cNvPr id="11" name="Espaço Reservado para Texto 10"/>
          <p:cNvSpPr>
            <a:spLocks noGrp="1"/>
          </p:cNvSpPr>
          <p:nvPr>
            <p:ph type="body" sz="quarter" idx="14" hasCustomPrompt="1"/>
          </p:nvPr>
        </p:nvSpPr>
        <p:spPr>
          <a:xfrm>
            <a:off x="510455"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2" name="Espaço Reservado para Texto 4"/>
          <p:cNvSpPr>
            <a:spLocks noGrp="1"/>
          </p:cNvSpPr>
          <p:nvPr>
            <p:ph type="body" sz="quarter" idx="15" hasCustomPrompt="1"/>
          </p:nvPr>
        </p:nvSpPr>
        <p:spPr>
          <a:xfrm>
            <a:off x="2971013"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#NÚMERO</a:t>
            </a:r>
            <a:endParaRPr lang="pt-BR" noProof="0" dirty="0"/>
          </a:p>
        </p:txBody>
      </p:sp>
      <p:sp>
        <p:nvSpPr>
          <p:cNvPr id="13" name="Espaço Reservado para Texto 10"/>
          <p:cNvSpPr>
            <a:spLocks noGrp="1"/>
          </p:cNvSpPr>
          <p:nvPr>
            <p:ph type="body" sz="quarter" idx="16" hasCustomPrompt="1"/>
          </p:nvPr>
        </p:nvSpPr>
        <p:spPr>
          <a:xfrm>
            <a:off x="2797255"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4" name="Espaço Reservado para Texto 4"/>
          <p:cNvSpPr>
            <a:spLocks noGrp="1"/>
          </p:cNvSpPr>
          <p:nvPr>
            <p:ph type="body" sz="quarter" idx="17" hasCustomPrompt="1"/>
          </p:nvPr>
        </p:nvSpPr>
        <p:spPr>
          <a:xfrm>
            <a:off x="5269707"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#NÚMERO</a:t>
            </a:r>
            <a:endParaRPr lang="pt-BR" noProof="0" dirty="0"/>
          </a:p>
        </p:txBody>
      </p:sp>
      <p:sp>
        <p:nvSpPr>
          <p:cNvPr id="15" name="Espaço Reservado para Texto 10"/>
          <p:cNvSpPr>
            <a:spLocks noGrp="1"/>
          </p:cNvSpPr>
          <p:nvPr>
            <p:ph type="body" sz="quarter" idx="18" hasCustomPrompt="1"/>
          </p:nvPr>
        </p:nvSpPr>
        <p:spPr>
          <a:xfrm>
            <a:off x="5096056"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6" name="Espaço Reservado para Texto 4"/>
          <p:cNvSpPr>
            <a:spLocks noGrp="1"/>
          </p:cNvSpPr>
          <p:nvPr>
            <p:ph type="body" sz="quarter" idx="19" hasCustomPrompt="1"/>
          </p:nvPr>
        </p:nvSpPr>
        <p:spPr>
          <a:xfrm>
            <a:off x="7544613"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#NÚMERO</a:t>
            </a:r>
            <a:endParaRPr lang="pt-BR" noProof="0" dirty="0"/>
          </a:p>
        </p:txBody>
      </p:sp>
      <p:sp>
        <p:nvSpPr>
          <p:cNvPr id="17" name="Espaço Reservado para Texto 10"/>
          <p:cNvSpPr>
            <a:spLocks noGrp="1"/>
          </p:cNvSpPr>
          <p:nvPr>
            <p:ph type="body" sz="quarter" idx="20" hasCustomPrompt="1"/>
          </p:nvPr>
        </p:nvSpPr>
        <p:spPr>
          <a:xfrm>
            <a:off x="7370855"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8" name="Espaço Reservado para Texto 4"/>
          <p:cNvSpPr>
            <a:spLocks noGrp="1"/>
          </p:cNvSpPr>
          <p:nvPr>
            <p:ph type="body" sz="quarter" idx="21" hasCustomPrompt="1"/>
          </p:nvPr>
        </p:nvSpPr>
        <p:spPr>
          <a:xfrm>
            <a:off x="9831412" y="3079573"/>
            <a:ext cx="1652587" cy="435600"/>
          </a:xfrm>
          <a:solidFill>
            <a:schemeClr val="tx2">
              <a:alpha val="70000"/>
            </a:schemeClr>
          </a:solidFill>
        </p:spPr>
        <p:txBody>
          <a:bodyPr rtlCol="0" anchor="ctr"/>
          <a:lstStyle>
            <a:lvl1pPr marL="0" indent="0" algn="ctr">
              <a:buNone/>
              <a:defRPr sz="2400" b="1" cap="all"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#NÚMERO</a:t>
            </a:r>
            <a:endParaRPr lang="pt-BR" noProof="0" dirty="0"/>
          </a:p>
        </p:txBody>
      </p:sp>
      <p:sp>
        <p:nvSpPr>
          <p:cNvPr id="19" name="Espaço Reservado para Texto 10"/>
          <p:cNvSpPr>
            <a:spLocks noGrp="1"/>
          </p:cNvSpPr>
          <p:nvPr>
            <p:ph type="body" sz="quarter" idx="22" hasCustomPrompt="1"/>
          </p:nvPr>
        </p:nvSpPr>
        <p:spPr>
          <a:xfrm>
            <a:off x="9657654" y="3799847"/>
            <a:ext cx="1999889" cy="846137"/>
          </a:xfrm>
        </p:spPr>
        <p:txBody>
          <a:bodyPr rtlCol="0"/>
          <a:lstStyle>
            <a:lvl1pPr marL="0" indent="0" algn="ctr">
              <a:buNone/>
              <a:defRPr>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22" name="Subtítulo 2"/>
          <p:cNvSpPr>
            <a:spLocks noGrp="1"/>
          </p:cNvSpPr>
          <p:nvPr>
            <p:ph type="subTitle" idx="1" hasCustomPrompt="1"/>
          </p:nvPr>
        </p:nvSpPr>
        <p:spPr>
          <a:xfrm>
            <a:off x="5101000" y="5271502"/>
            <a:ext cx="1990001" cy="620016"/>
          </a:xfrm>
          <a:gradFill>
            <a:gsLst>
              <a:gs pos="0">
                <a:schemeClr val="tx2"/>
              </a:gs>
              <a:gs pos="100000">
                <a:schemeClr val="accent2"/>
              </a:gs>
            </a:gsLst>
            <a:lin ang="14400000" scaled="0"/>
          </a:gradFill>
        </p:spPr>
        <p:txBody>
          <a:bodyPr lIns="0" rtlCol="0" anchor="ctr"/>
          <a:lstStyle>
            <a:lvl1pPr marL="0" indent="0" algn="ctr">
              <a:buNone/>
              <a:defRPr sz="2400" b="1" i="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noProof="0" dirty="0" smtClean="0"/>
              <a:t>Resultado</a:t>
            </a:r>
            <a:endParaRPr lang="pt-BR" noProof="0" dirty="0"/>
          </a:p>
        </p:txBody>
      </p:sp>
      <p:sp>
        <p:nvSpPr>
          <p:cNvPr id="26" name="Espaço Reservado para Imagem 25"/>
          <p:cNvSpPr>
            <a:spLocks noGrp="1"/>
          </p:cNvSpPr>
          <p:nvPr>
            <p:ph type="pic" sz="quarter" idx="23" hasCustomPrompt="1"/>
          </p:nvPr>
        </p:nvSpPr>
        <p:spPr>
          <a:xfrm>
            <a:off x="1098550" y="2217585"/>
            <a:ext cx="823913" cy="823913"/>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27" name="Espaço Reservado para Imagem 25"/>
          <p:cNvSpPr>
            <a:spLocks noGrp="1"/>
          </p:cNvSpPr>
          <p:nvPr>
            <p:ph type="pic" sz="quarter" idx="24" hasCustomPrompt="1"/>
          </p:nvPr>
        </p:nvSpPr>
        <p:spPr>
          <a:xfrm>
            <a:off x="3385350" y="2217585"/>
            <a:ext cx="823913" cy="823913"/>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28" name="Espaço Reservado para Imagem 25"/>
          <p:cNvSpPr>
            <a:spLocks noGrp="1"/>
          </p:cNvSpPr>
          <p:nvPr>
            <p:ph type="pic" sz="quarter" idx="25" hasCustomPrompt="1"/>
          </p:nvPr>
        </p:nvSpPr>
        <p:spPr>
          <a:xfrm>
            <a:off x="5684044" y="2217585"/>
            <a:ext cx="823913" cy="823913"/>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29" name="Espaço Reservado para Imagem 25"/>
          <p:cNvSpPr>
            <a:spLocks noGrp="1"/>
          </p:cNvSpPr>
          <p:nvPr>
            <p:ph type="pic" sz="quarter" idx="26" hasCustomPrompt="1"/>
          </p:nvPr>
        </p:nvSpPr>
        <p:spPr>
          <a:xfrm>
            <a:off x="7958950" y="2217585"/>
            <a:ext cx="823913" cy="823913"/>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30" name="Espaço Reservado para Imagem 25"/>
          <p:cNvSpPr>
            <a:spLocks noGrp="1"/>
          </p:cNvSpPr>
          <p:nvPr>
            <p:ph type="pic" sz="quarter" idx="27" hasCustomPrompt="1"/>
          </p:nvPr>
        </p:nvSpPr>
        <p:spPr>
          <a:xfrm>
            <a:off x="10245749" y="2217585"/>
            <a:ext cx="823913" cy="823913"/>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0 40 Divisão Vertical">
    <p:spTree>
      <p:nvGrpSpPr>
        <p:cNvPr id="1" name=""/>
        <p:cNvGrpSpPr/>
        <p:nvPr/>
      </p:nvGrpSpPr>
      <p:grpSpPr>
        <a:xfrm>
          <a:off x="0" y="0"/>
          <a:ext cx="0" cy="0"/>
          <a:chOff x="0" y="0"/>
          <a:chExt cx="0" cy="0"/>
        </a:xfrm>
      </p:grpSpPr>
      <p:sp>
        <p:nvSpPr>
          <p:cNvPr id="9" name="Retângulo 8"/>
          <p:cNvSpPr/>
          <p:nvPr userDrawn="1"/>
        </p:nvSpPr>
        <p:spPr>
          <a:xfrm>
            <a:off x="676118" y="4338116"/>
            <a:ext cx="10839764" cy="45719"/>
          </a:xfrm>
          <a:prstGeom prst="rect">
            <a:avLst/>
          </a:prstGeom>
          <a:solidFill>
            <a:schemeClr val="tx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8" name="Espaço Reservado para Texto 3"/>
          <p:cNvSpPr txBox="1"/>
          <p:nvPr userDrawn="1"/>
        </p:nvSpPr>
        <p:spPr>
          <a:xfrm>
            <a:off x="0" y="-436"/>
            <a:ext cx="12192000" cy="4343836"/>
          </a:xfrm>
          <a:prstGeom prst="rect">
            <a:avLst/>
          </a:prstGeom>
          <a:gradFill>
            <a:gsLst>
              <a:gs pos="0">
                <a:schemeClr val="tx2"/>
              </a:gs>
              <a:gs pos="100000">
                <a:schemeClr val="accent2"/>
              </a:gs>
            </a:gsLst>
            <a:lin ang="14400000" scaled="0"/>
          </a:gradFill>
        </p:spPr>
        <p:txBody>
          <a:bodyPr rtlCol="0"/>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pt-BR" noProof="0" dirty="0"/>
          </a:p>
        </p:txBody>
      </p:sp>
      <p:sp>
        <p:nvSpPr>
          <p:cNvPr id="2" name="Título 1"/>
          <p:cNvSpPr>
            <a:spLocks noGrp="1"/>
          </p:cNvSpPr>
          <p:nvPr>
            <p:ph type="title"/>
          </p:nvPr>
        </p:nvSpPr>
        <p:spPr/>
        <p:txBody>
          <a:bodyPr rtlCol="0"/>
          <a:lstStyle>
            <a:lvl1pPr>
              <a:defRPr>
                <a:solidFill>
                  <a:schemeClr val="bg1"/>
                </a:solidFill>
              </a:defRPr>
            </a:lvl1pPr>
          </a:lstStyle>
          <a:p>
            <a:pPr rtl="0"/>
            <a:r>
              <a:rPr lang="pt-BR" noProof="0" smtClean="0"/>
              <a:t>Clique para editar o título mestre</a:t>
            </a:r>
            <a:endParaRPr lang="pt-BR" noProof="0" dirty="0"/>
          </a:p>
        </p:txBody>
      </p:sp>
      <p:sp>
        <p:nvSpPr>
          <p:cNvPr id="6" name="Espaço Reservado para Rodapé 5"/>
          <p:cNvSpPr>
            <a:spLocks noGrp="1"/>
          </p:cNvSpPr>
          <p:nvPr>
            <p:ph type="ftr" sz="quarter" idx="10"/>
          </p:nvPr>
        </p:nvSpPr>
        <p:spPr/>
        <p:txBody>
          <a:bodyPr rtlCol="0"/>
          <a:lstStyle/>
          <a:p>
            <a:pPr rtl="0"/>
            <a:endParaRPr lang="pt-BR" noProof="0" dirty="0"/>
          </a:p>
        </p:txBody>
      </p:sp>
      <p:sp>
        <p:nvSpPr>
          <p:cNvPr id="7" name="Espaço Reservado para o Número do Slide 6"/>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
        <p:nvSpPr>
          <p:cNvPr id="4" name="Espaço Reservado para Texto 3"/>
          <p:cNvSpPr>
            <a:spLocks noGrp="1"/>
          </p:cNvSpPr>
          <p:nvPr>
            <p:ph type="body" sz="quarter" idx="12" hasCustomPrompt="1"/>
          </p:nvPr>
        </p:nvSpPr>
        <p:spPr>
          <a:xfrm>
            <a:off x="684213" y="1405643"/>
            <a:ext cx="7559675" cy="360000"/>
          </a:xfrm>
        </p:spPr>
        <p:txBody>
          <a:bodyPr rtlCol="0"/>
          <a:lstStyle>
            <a:lvl1pPr marL="0" indent="0">
              <a:buNone/>
              <a:defRPr sz="2200">
                <a:solidFill>
                  <a:schemeClr val="bg1"/>
                </a:solidFill>
                <a:latin typeface="+mj-lt"/>
              </a:defRPr>
            </a:lvl1pPr>
          </a:lstStyle>
          <a:p>
            <a:pPr lvl="0" rtl="0"/>
            <a:r>
              <a:rPr lang="pt-BR" noProof="0" dirty="0" smtClean="0"/>
              <a:t>SUBTÍTULO</a:t>
            </a:r>
            <a:endParaRPr lang="pt-BR" noProof="0" dirty="0"/>
          </a:p>
        </p:txBody>
      </p:sp>
      <p:sp>
        <p:nvSpPr>
          <p:cNvPr id="21" name="Forma livre: Forma 20"/>
          <p:cNvSpPr/>
          <p:nvPr userDrawn="1"/>
        </p:nvSpPr>
        <p:spPr>
          <a:xfrm rot="5400000">
            <a:off x="8220300" y="371700"/>
            <a:ext cx="4343400" cy="3600000"/>
          </a:xfrm>
          <a:custGeom>
            <a:avLst/>
            <a:gdLst>
              <a:gd name="connsiteX0" fmla="*/ 0 w 4343400"/>
              <a:gd name="connsiteY0" fmla="*/ 3600000 h 3600000"/>
              <a:gd name="connsiteX1" fmla="*/ 0 w 4343400"/>
              <a:gd name="connsiteY1" fmla="*/ 0 h 3600000"/>
              <a:gd name="connsiteX2" fmla="*/ 180000 w 4343400"/>
              <a:gd name="connsiteY2" fmla="*/ 0 h 3600000"/>
              <a:gd name="connsiteX3" fmla="*/ 4343400 w 4343400"/>
              <a:gd name="connsiteY3" fmla="*/ 0 h 3600000"/>
              <a:gd name="connsiteX4" fmla="*/ 4343400 w 4343400"/>
              <a:gd name="connsiteY4" fmla="*/ 180000 h 3600000"/>
              <a:gd name="connsiteX5" fmla="*/ 180000 w 4343400"/>
              <a:gd name="connsiteY5" fmla="*/ 180000 h 3600000"/>
              <a:gd name="connsiteX6" fmla="*/ 180000 w 4343400"/>
              <a:gd name="connsiteY6"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3400" h="3600000">
                <a:moveTo>
                  <a:pt x="0" y="3600000"/>
                </a:moveTo>
                <a:lnTo>
                  <a:pt x="0" y="0"/>
                </a:lnTo>
                <a:lnTo>
                  <a:pt x="180000" y="0"/>
                </a:lnTo>
                <a:lnTo>
                  <a:pt x="4343400" y="0"/>
                </a:lnTo>
                <a:lnTo>
                  <a:pt x="4343400" y="180000"/>
                </a:lnTo>
                <a:lnTo>
                  <a:pt x="180000" y="180000"/>
                </a:lnTo>
                <a:lnTo>
                  <a:pt x="180000" y="3600000"/>
                </a:lnTo>
                <a:close/>
              </a:path>
            </a:pathLst>
          </a:custGeom>
          <a:gradFill>
            <a:gsLst>
              <a:gs pos="0">
                <a:schemeClr val="bg1">
                  <a:alpha val="5000"/>
                </a:schemeClr>
              </a:gs>
              <a:gs pos="100000">
                <a:schemeClr val="bg1">
                  <a:alpha val="3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noProof="0" dirty="0"/>
          </a:p>
        </p:txBody>
      </p:sp>
      <p:sp>
        <p:nvSpPr>
          <p:cNvPr id="19" name="Forma Livre: Forma 18"/>
          <p:cNvSpPr/>
          <p:nvPr userDrawn="1"/>
        </p:nvSpPr>
        <p:spPr>
          <a:xfrm rot="5400000">
            <a:off x="9134700" y="3800700"/>
            <a:ext cx="2514600" cy="3600000"/>
          </a:xfrm>
          <a:custGeom>
            <a:avLst/>
            <a:gdLst>
              <a:gd name="connsiteX0" fmla="*/ 0 w 2514600"/>
              <a:gd name="connsiteY0" fmla="*/ 180000 h 3600000"/>
              <a:gd name="connsiteX1" fmla="*/ 0 w 2514600"/>
              <a:gd name="connsiteY1" fmla="*/ 0 h 3600000"/>
              <a:gd name="connsiteX2" fmla="*/ 2334600 w 2514600"/>
              <a:gd name="connsiteY2" fmla="*/ 0 h 3600000"/>
              <a:gd name="connsiteX3" fmla="*/ 2514600 w 2514600"/>
              <a:gd name="connsiteY3" fmla="*/ 0 h 3600000"/>
              <a:gd name="connsiteX4" fmla="*/ 2514600 w 2514600"/>
              <a:gd name="connsiteY4" fmla="*/ 180000 h 3600000"/>
              <a:gd name="connsiteX5" fmla="*/ 2514600 w 2514600"/>
              <a:gd name="connsiteY5" fmla="*/ 3600000 h 3600000"/>
              <a:gd name="connsiteX6" fmla="*/ 2334600 w 2514600"/>
              <a:gd name="connsiteY6" fmla="*/ 3600000 h 3600000"/>
              <a:gd name="connsiteX7" fmla="*/ 2334600 w 2514600"/>
              <a:gd name="connsiteY7" fmla="*/ 18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4600" h="3600000">
                <a:moveTo>
                  <a:pt x="0" y="180000"/>
                </a:moveTo>
                <a:lnTo>
                  <a:pt x="0" y="0"/>
                </a:lnTo>
                <a:lnTo>
                  <a:pt x="2334600" y="0"/>
                </a:lnTo>
                <a:lnTo>
                  <a:pt x="2514600" y="0"/>
                </a:lnTo>
                <a:lnTo>
                  <a:pt x="2514600" y="180000"/>
                </a:lnTo>
                <a:lnTo>
                  <a:pt x="2514600" y="3600000"/>
                </a:lnTo>
                <a:lnTo>
                  <a:pt x="2334600" y="3600000"/>
                </a:lnTo>
                <a:lnTo>
                  <a:pt x="2334600" y="180000"/>
                </a:lnTo>
                <a:close/>
              </a:path>
            </a:pathLst>
          </a:cu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x bloco de conteúdo com ícone">
    <p:spTree>
      <p:nvGrpSpPr>
        <p:cNvPr id="1" name=""/>
        <p:cNvGrpSpPr/>
        <p:nvPr/>
      </p:nvGrpSpPr>
      <p:grpSpPr>
        <a:xfrm>
          <a:off x="0" y="0"/>
          <a:ext cx="0" cy="0"/>
          <a:chOff x="0" y="0"/>
          <a:chExt cx="0" cy="0"/>
        </a:xfrm>
      </p:grpSpPr>
      <p:sp>
        <p:nvSpPr>
          <p:cNvPr id="6" name="Espaço Reservado para Imagem 23"/>
          <p:cNvSpPr>
            <a:spLocks noGrp="1"/>
          </p:cNvSpPr>
          <p:nvPr>
            <p:ph type="pic" sz="quarter" idx="12" hasCustomPrompt="1"/>
          </p:nvPr>
        </p:nvSpPr>
        <p:spPr>
          <a:xfrm>
            <a:off x="180000" y="179109"/>
            <a:ext cx="11832000" cy="6513922"/>
          </a:xfrm>
          <a:custGeom>
            <a:avLst/>
            <a:gdLst>
              <a:gd name="connsiteX0" fmla="*/ 0 w 11832000"/>
              <a:gd name="connsiteY0" fmla="*/ 0 h 6513922"/>
              <a:gd name="connsiteX1" fmla="*/ 8412000 w 11832000"/>
              <a:gd name="connsiteY1" fmla="*/ 0 h 6513922"/>
              <a:gd name="connsiteX2" fmla="*/ 8412000 w 11832000"/>
              <a:gd name="connsiteY2" fmla="*/ 891 h 6513922"/>
              <a:gd name="connsiteX3" fmla="*/ 11832000 w 11832000"/>
              <a:gd name="connsiteY3" fmla="*/ 891 h 6513922"/>
              <a:gd name="connsiteX4" fmla="*/ 11832000 w 11832000"/>
              <a:gd name="connsiteY4" fmla="*/ 6498891 h 6513922"/>
              <a:gd name="connsiteX5" fmla="*/ 8412000 w 11832000"/>
              <a:gd name="connsiteY5" fmla="*/ 6498891 h 6513922"/>
              <a:gd name="connsiteX6" fmla="*/ 8412000 w 11832000"/>
              <a:gd name="connsiteY6" fmla="*/ 6513922 h 6513922"/>
              <a:gd name="connsiteX7" fmla="*/ 0 w 11832000"/>
              <a:gd name="connsiteY7" fmla="*/ 6513922 h 651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32000" h="6513922">
                <a:moveTo>
                  <a:pt x="0" y="0"/>
                </a:moveTo>
                <a:lnTo>
                  <a:pt x="8412000" y="0"/>
                </a:lnTo>
                <a:lnTo>
                  <a:pt x="8412000" y="891"/>
                </a:lnTo>
                <a:lnTo>
                  <a:pt x="11832000" y="891"/>
                </a:lnTo>
                <a:lnTo>
                  <a:pt x="11832000" y="6498891"/>
                </a:lnTo>
                <a:lnTo>
                  <a:pt x="8412000" y="6498891"/>
                </a:lnTo>
                <a:lnTo>
                  <a:pt x="8412000" y="6513922"/>
                </a:lnTo>
                <a:lnTo>
                  <a:pt x="0" y="6513922"/>
                </a:lnTo>
                <a:close/>
              </a:path>
            </a:pathLst>
          </a:custGeom>
          <a:solidFill>
            <a:schemeClr val="tx1">
              <a:lumMod val="75000"/>
              <a:lumOff val="25000"/>
            </a:schemeClr>
          </a:solidFill>
        </p:spPr>
        <p:txBody>
          <a:bodyPr wrap="square" lIns="0" tIns="1224000" rIns="0" rtlCol="0" anchor="t">
            <a:noAutofit/>
          </a:bodyPr>
          <a:lstStyle>
            <a:lvl1pPr marL="0" indent="0" algn="ctr">
              <a:lnSpc>
                <a:spcPct val="100000"/>
              </a:lnSpc>
              <a:buNone/>
              <a:defRPr sz="1200" i="1">
                <a:solidFill>
                  <a:schemeClr val="bg1"/>
                </a:solidFill>
              </a:defRPr>
            </a:lvl1pPr>
          </a:lstStyle>
          <a:p>
            <a:pPr rtl="0"/>
            <a:r>
              <a:rPr lang="pt-BR" noProof="0" dirty="0" smtClean="0"/>
              <a:t>Arraste e solte a sua </a:t>
            </a:r>
            <a:br>
              <a:rPr lang="pt-BR" noProof="0" dirty="0" smtClean="0"/>
            </a:br>
            <a:r>
              <a:rPr lang="pt-BR" noProof="0" dirty="0" smtClean="0"/>
              <a:t>Foto de plano de fundo aqui</a:t>
            </a:r>
            <a:endParaRPr lang="pt-BR" noProof="0" dirty="0"/>
          </a:p>
        </p:txBody>
      </p:sp>
      <p:sp>
        <p:nvSpPr>
          <p:cNvPr id="9" name="Forma livre: Forma 8"/>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 name="Título 1"/>
          <p:cNvSpPr>
            <a:spLocks noGrp="1"/>
          </p:cNvSpPr>
          <p:nvPr>
            <p:ph type="title"/>
          </p:nvPr>
        </p:nvSpPr>
        <p:spPr>
          <a:xfrm>
            <a:off x="684000" y="808186"/>
            <a:ext cx="7560000" cy="370166"/>
          </a:xfrm>
        </p:spPr>
        <p:txBody>
          <a:bodyPr rtlCol="0"/>
          <a:lstStyle>
            <a:lvl1pPr>
              <a:defRPr>
                <a:solidFill>
                  <a:schemeClr val="bg1"/>
                </a:solidFill>
              </a:defRPr>
            </a:lvl1pPr>
          </a:lstStyle>
          <a:p>
            <a:pPr rtl="0"/>
            <a:r>
              <a:rPr lang="pt-BR" noProof="0" smtClean="0"/>
              <a:t>Clique para editar o título mestre</a:t>
            </a:r>
            <a:endParaRPr lang="pt-BR" noProof="0" dirty="0"/>
          </a:p>
        </p:txBody>
      </p:sp>
      <p:sp>
        <p:nvSpPr>
          <p:cNvPr id="7" name="Espaço Reservado para Rodapé 6"/>
          <p:cNvSpPr>
            <a:spLocks noGrp="1"/>
          </p:cNvSpPr>
          <p:nvPr>
            <p:ph type="ftr" sz="quarter" idx="10"/>
          </p:nvPr>
        </p:nvSpPr>
        <p:spPr/>
        <p:txBody>
          <a:bodyPr rtlCol="0"/>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
        <p:nvSpPr>
          <p:cNvPr id="5" name="Espaço Reservado para Texto 4"/>
          <p:cNvSpPr>
            <a:spLocks noGrp="1"/>
          </p:cNvSpPr>
          <p:nvPr>
            <p:ph type="body" sz="quarter" idx="13" hasCustomPrompt="1"/>
          </p:nvPr>
        </p:nvSpPr>
        <p:spPr>
          <a:xfrm>
            <a:off x="1470581" y="2186444"/>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3" name="Espaço Reservado para Texto 12"/>
          <p:cNvSpPr>
            <a:spLocks noGrp="1"/>
          </p:cNvSpPr>
          <p:nvPr>
            <p:ph type="body" sz="quarter" idx="14" hasCustomPrompt="1"/>
          </p:nvPr>
        </p:nvSpPr>
        <p:spPr>
          <a:xfrm>
            <a:off x="1470581" y="1775806"/>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Cabeçalho</a:t>
            </a:r>
            <a:endParaRPr lang="pt-BR" noProof="0" dirty="0"/>
          </a:p>
        </p:txBody>
      </p:sp>
      <p:sp>
        <p:nvSpPr>
          <p:cNvPr id="15" name="Espaço Reservado para Texto 4"/>
          <p:cNvSpPr>
            <a:spLocks noGrp="1"/>
          </p:cNvSpPr>
          <p:nvPr>
            <p:ph type="body" sz="quarter" idx="15" hasCustomPrompt="1"/>
          </p:nvPr>
        </p:nvSpPr>
        <p:spPr>
          <a:xfrm>
            <a:off x="5031291" y="2186444"/>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6" name="Espaço Reservado para Texto 12"/>
          <p:cNvSpPr>
            <a:spLocks noGrp="1"/>
          </p:cNvSpPr>
          <p:nvPr>
            <p:ph type="body" sz="quarter" idx="16" hasCustomPrompt="1"/>
          </p:nvPr>
        </p:nvSpPr>
        <p:spPr>
          <a:xfrm>
            <a:off x="5031291" y="1775806"/>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Cabeçalho</a:t>
            </a:r>
            <a:endParaRPr lang="pt-BR" noProof="0" dirty="0"/>
          </a:p>
        </p:txBody>
      </p:sp>
      <p:sp>
        <p:nvSpPr>
          <p:cNvPr id="17" name="Espaço Reservado para Texto 4"/>
          <p:cNvSpPr>
            <a:spLocks noGrp="1"/>
          </p:cNvSpPr>
          <p:nvPr>
            <p:ph type="body" sz="quarter" idx="17" hasCustomPrompt="1"/>
          </p:nvPr>
        </p:nvSpPr>
        <p:spPr>
          <a:xfrm>
            <a:off x="8592000" y="2186444"/>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8" name="Espaço Reservado para Texto 12"/>
          <p:cNvSpPr>
            <a:spLocks noGrp="1"/>
          </p:cNvSpPr>
          <p:nvPr>
            <p:ph type="body" sz="quarter" idx="18" hasCustomPrompt="1"/>
          </p:nvPr>
        </p:nvSpPr>
        <p:spPr>
          <a:xfrm>
            <a:off x="8592000" y="1775806"/>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Cabeçalho</a:t>
            </a:r>
            <a:endParaRPr lang="pt-BR" noProof="0" dirty="0"/>
          </a:p>
        </p:txBody>
      </p:sp>
      <p:sp>
        <p:nvSpPr>
          <p:cNvPr id="19" name="Espaço Reservado para Texto 4"/>
          <p:cNvSpPr>
            <a:spLocks noGrp="1"/>
          </p:cNvSpPr>
          <p:nvPr>
            <p:ph type="body" sz="quarter" idx="19" hasCustomPrompt="1"/>
          </p:nvPr>
        </p:nvSpPr>
        <p:spPr>
          <a:xfrm>
            <a:off x="1470581" y="4335857"/>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20" name="Espaço Reservado para Texto 12"/>
          <p:cNvSpPr>
            <a:spLocks noGrp="1"/>
          </p:cNvSpPr>
          <p:nvPr>
            <p:ph type="body" sz="quarter" idx="20" hasCustomPrompt="1"/>
          </p:nvPr>
        </p:nvSpPr>
        <p:spPr>
          <a:xfrm>
            <a:off x="1470581" y="3925219"/>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Cabeçalho</a:t>
            </a:r>
            <a:endParaRPr lang="pt-BR" noProof="0" dirty="0"/>
          </a:p>
        </p:txBody>
      </p:sp>
      <p:sp>
        <p:nvSpPr>
          <p:cNvPr id="21" name="Espaço Reservado para Texto 4"/>
          <p:cNvSpPr>
            <a:spLocks noGrp="1"/>
          </p:cNvSpPr>
          <p:nvPr>
            <p:ph type="body" sz="quarter" idx="21" hasCustomPrompt="1"/>
          </p:nvPr>
        </p:nvSpPr>
        <p:spPr>
          <a:xfrm>
            <a:off x="5031291" y="4335857"/>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22" name="Espaço Reservado para Texto 12"/>
          <p:cNvSpPr>
            <a:spLocks noGrp="1"/>
          </p:cNvSpPr>
          <p:nvPr>
            <p:ph type="body" sz="quarter" idx="22" hasCustomPrompt="1"/>
          </p:nvPr>
        </p:nvSpPr>
        <p:spPr>
          <a:xfrm>
            <a:off x="5031291" y="3925219"/>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Cabeçalho</a:t>
            </a:r>
            <a:endParaRPr lang="pt-BR" noProof="0" dirty="0"/>
          </a:p>
        </p:txBody>
      </p:sp>
      <p:sp>
        <p:nvSpPr>
          <p:cNvPr id="23" name="Espaço Reservado para Texto 4"/>
          <p:cNvSpPr>
            <a:spLocks noGrp="1"/>
          </p:cNvSpPr>
          <p:nvPr>
            <p:ph type="body" sz="quarter" idx="23" hasCustomPrompt="1"/>
          </p:nvPr>
        </p:nvSpPr>
        <p:spPr>
          <a:xfrm>
            <a:off x="8592000" y="4335857"/>
            <a:ext cx="2812282" cy="1242556"/>
          </a:xfrm>
        </p:spPr>
        <p:txBody>
          <a:bodyPr rtlCol="0"/>
          <a:lstStyle>
            <a:lvl1pPr marL="0" indent="0">
              <a:buNone/>
              <a:defRPr sz="1200">
                <a:solidFill>
                  <a:schemeClr val="bg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24" name="Espaço Reservado para Texto 12"/>
          <p:cNvSpPr>
            <a:spLocks noGrp="1"/>
          </p:cNvSpPr>
          <p:nvPr>
            <p:ph type="body" sz="quarter" idx="24" hasCustomPrompt="1"/>
          </p:nvPr>
        </p:nvSpPr>
        <p:spPr>
          <a:xfrm>
            <a:off x="8592000" y="3925219"/>
            <a:ext cx="2812282" cy="297888"/>
          </a:xfrm>
        </p:spPr>
        <p:txBody>
          <a:bodyPr rtlCol="0"/>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Cabeçalho</a:t>
            </a:r>
            <a:endParaRPr lang="pt-BR"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6 x bloco de conteúdo com ícone">
    <p:spTree>
      <p:nvGrpSpPr>
        <p:cNvPr id="1" name=""/>
        <p:cNvGrpSpPr/>
        <p:nvPr/>
      </p:nvGrpSpPr>
      <p:grpSpPr>
        <a:xfrm>
          <a:off x="0" y="0"/>
          <a:ext cx="0" cy="0"/>
          <a:chOff x="0" y="0"/>
          <a:chExt cx="0" cy="0"/>
        </a:xfrm>
      </p:grpSpPr>
      <p:sp>
        <p:nvSpPr>
          <p:cNvPr id="25" name="Forma Livre: Forma 24"/>
          <p:cNvSpPr/>
          <p:nvPr userDrawn="1"/>
        </p:nvSpPr>
        <p:spPr>
          <a:xfrm rot="5400000">
            <a:off x="8677500" y="3343500"/>
            <a:ext cx="3429000" cy="3600000"/>
          </a:xfrm>
          <a:custGeom>
            <a:avLst/>
            <a:gdLst>
              <a:gd name="connsiteX0" fmla="*/ 0 w 3429000"/>
              <a:gd name="connsiteY0" fmla="*/ 180000 h 3600000"/>
              <a:gd name="connsiteX1" fmla="*/ 0 w 3429000"/>
              <a:gd name="connsiteY1" fmla="*/ 0 h 3600000"/>
              <a:gd name="connsiteX2" fmla="*/ 3249000 w 3429000"/>
              <a:gd name="connsiteY2" fmla="*/ 0 h 3600000"/>
              <a:gd name="connsiteX3" fmla="*/ 3429000 w 3429000"/>
              <a:gd name="connsiteY3" fmla="*/ 0 h 3600000"/>
              <a:gd name="connsiteX4" fmla="*/ 3429000 w 3429000"/>
              <a:gd name="connsiteY4" fmla="*/ 180000 h 3600000"/>
              <a:gd name="connsiteX5" fmla="*/ 3429000 w 3429000"/>
              <a:gd name="connsiteY5" fmla="*/ 3600000 h 3600000"/>
              <a:gd name="connsiteX6" fmla="*/ 3249000 w 3429000"/>
              <a:gd name="connsiteY6" fmla="*/ 3600000 h 3600000"/>
              <a:gd name="connsiteX7" fmla="*/ 3249000 w 3429000"/>
              <a:gd name="connsiteY7" fmla="*/ 18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9000" h="3600000">
                <a:moveTo>
                  <a:pt x="0" y="180000"/>
                </a:moveTo>
                <a:lnTo>
                  <a:pt x="0" y="0"/>
                </a:lnTo>
                <a:lnTo>
                  <a:pt x="3249000" y="0"/>
                </a:lnTo>
                <a:lnTo>
                  <a:pt x="3429000" y="0"/>
                </a:lnTo>
                <a:lnTo>
                  <a:pt x="3429000" y="180000"/>
                </a:lnTo>
                <a:lnTo>
                  <a:pt x="3429000" y="3600000"/>
                </a:lnTo>
                <a:lnTo>
                  <a:pt x="3249000" y="3600000"/>
                </a:lnTo>
                <a:lnTo>
                  <a:pt x="3249000" y="180000"/>
                </a:lnTo>
                <a:close/>
              </a:path>
            </a:pathLst>
          </a:cu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noProof="0" dirty="0"/>
          </a:p>
        </p:txBody>
      </p:sp>
      <p:sp>
        <p:nvSpPr>
          <p:cNvPr id="20" name="Espaço Reservado para Texto 3"/>
          <p:cNvSpPr txBox="1"/>
          <p:nvPr userDrawn="1"/>
        </p:nvSpPr>
        <p:spPr>
          <a:xfrm>
            <a:off x="0" y="-436"/>
            <a:ext cx="12192000" cy="3429436"/>
          </a:xfrm>
          <a:prstGeom prst="rect">
            <a:avLst/>
          </a:prstGeom>
          <a:gradFill>
            <a:gsLst>
              <a:gs pos="0">
                <a:schemeClr val="tx2"/>
              </a:gs>
              <a:gs pos="100000">
                <a:schemeClr val="accent2"/>
              </a:gs>
            </a:gsLst>
            <a:lin ang="14400000" scaled="0"/>
          </a:gradFill>
        </p:spPr>
        <p:txBody>
          <a:bodyPr rtlCol="0"/>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pt-BR" noProof="0" dirty="0"/>
          </a:p>
        </p:txBody>
      </p:sp>
      <p:sp>
        <p:nvSpPr>
          <p:cNvPr id="2" name="Título 1"/>
          <p:cNvSpPr>
            <a:spLocks noGrp="1"/>
          </p:cNvSpPr>
          <p:nvPr>
            <p:ph type="title"/>
          </p:nvPr>
        </p:nvSpPr>
        <p:spPr>
          <a:xfrm>
            <a:off x="684000" y="808186"/>
            <a:ext cx="7560000" cy="370166"/>
          </a:xfrm>
        </p:spPr>
        <p:txBody>
          <a:bodyPr rtlCol="0"/>
          <a:lstStyle>
            <a:lvl1pPr>
              <a:defRPr>
                <a:solidFill>
                  <a:schemeClr val="bg1"/>
                </a:solidFill>
              </a:defRPr>
            </a:lvl1pPr>
          </a:lstStyle>
          <a:p>
            <a:pPr rtl="0"/>
            <a:r>
              <a:rPr lang="pt-BR" noProof="0" smtClean="0"/>
              <a:t>Clique para editar o título mestre</a:t>
            </a:r>
            <a:endParaRPr lang="pt-BR" noProof="0" dirty="0"/>
          </a:p>
        </p:txBody>
      </p:sp>
      <p:sp>
        <p:nvSpPr>
          <p:cNvPr id="7" name="Espaço Reservado para Rodapé 6"/>
          <p:cNvSpPr>
            <a:spLocks noGrp="1"/>
          </p:cNvSpPr>
          <p:nvPr>
            <p:ph type="ftr" sz="quarter" idx="10"/>
          </p:nvPr>
        </p:nvSpPr>
        <p:spPr/>
        <p:txBody>
          <a:bodyPr rtlCol="0"/>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
        <p:nvSpPr>
          <p:cNvPr id="5" name="Espaço Reservado para Texto 4"/>
          <p:cNvSpPr>
            <a:spLocks noGrp="1"/>
          </p:cNvSpPr>
          <p:nvPr>
            <p:ph type="body" sz="quarter" idx="13" hasCustomPrompt="1"/>
          </p:nvPr>
        </p:nvSpPr>
        <p:spPr>
          <a:xfrm>
            <a:off x="682863" y="3668499"/>
            <a:ext cx="3276000" cy="2238815"/>
          </a:xfrm>
        </p:spPr>
        <p:txBody>
          <a:bodyPr lIns="108000" rtlCol="0"/>
          <a:lstStyle>
            <a:lvl1pPr marL="171450" indent="-171450">
              <a:buClr>
                <a:schemeClr val="accent2"/>
              </a:buClr>
              <a:buFont typeface="Arial" panose="020B0604020202020204" pitchFamily="34" charset="0"/>
              <a:buChar char="•"/>
              <a:defRPr sz="1200">
                <a:solidFill>
                  <a:schemeClr val="tx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3" name="Espaço Reservado para Texto 12"/>
          <p:cNvSpPr>
            <a:spLocks noGrp="1"/>
          </p:cNvSpPr>
          <p:nvPr>
            <p:ph type="body" sz="quarter" idx="14" hasCustomPrompt="1"/>
          </p:nvPr>
        </p:nvSpPr>
        <p:spPr>
          <a:xfrm>
            <a:off x="682863" y="3068555"/>
            <a:ext cx="3276000" cy="360445"/>
          </a:xfrm>
          <a:solidFill>
            <a:schemeClr val="tx2"/>
          </a:solidFill>
        </p:spPr>
        <p:txBody>
          <a:bodyPr lIns="108000" rtlCol="0" anchor="ct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Cabeçalho</a:t>
            </a:r>
            <a:endParaRPr lang="pt-BR" noProof="0" dirty="0"/>
          </a:p>
        </p:txBody>
      </p:sp>
      <p:sp>
        <p:nvSpPr>
          <p:cNvPr id="15" name="Espaço Reservado para Texto 4"/>
          <p:cNvSpPr>
            <a:spLocks noGrp="1"/>
          </p:cNvSpPr>
          <p:nvPr>
            <p:ph type="body" sz="quarter" idx="15" hasCustomPrompt="1"/>
          </p:nvPr>
        </p:nvSpPr>
        <p:spPr>
          <a:xfrm>
            <a:off x="4445432" y="3668499"/>
            <a:ext cx="3276000" cy="2238815"/>
          </a:xfrm>
        </p:spPr>
        <p:txBody>
          <a:bodyPr lIns="108000" rtlCol="0"/>
          <a:lstStyle>
            <a:lvl1pPr marL="171450" indent="-171450">
              <a:buClr>
                <a:schemeClr val="accent2"/>
              </a:buClr>
              <a:buFont typeface="Arial" panose="020B0604020202020204" pitchFamily="34" charset="0"/>
              <a:buChar char="•"/>
              <a:defRPr sz="1200">
                <a:solidFill>
                  <a:schemeClr val="tx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6" name="Espaço Reservado para Texto 12"/>
          <p:cNvSpPr>
            <a:spLocks noGrp="1"/>
          </p:cNvSpPr>
          <p:nvPr>
            <p:ph type="body" sz="quarter" idx="16" hasCustomPrompt="1"/>
          </p:nvPr>
        </p:nvSpPr>
        <p:spPr>
          <a:xfrm>
            <a:off x="4445432" y="3068555"/>
            <a:ext cx="3276000" cy="360445"/>
          </a:xfrm>
          <a:solidFill>
            <a:schemeClr val="tx2"/>
          </a:solidFill>
        </p:spPr>
        <p:txBody>
          <a:bodyPr lIns="108000" rtlCol="0" anchor="ct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Cabeçalho</a:t>
            </a:r>
            <a:endParaRPr lang="pt-BR" noProof="0" dirty="0"/>
          </a:p>
        </p:txBody>
      </p:sp>
      <p:sp>
        <p:nvSpPr>
          <p:cNvPr id="17" name="Espaço Reservado para Texto 4"/>
          <p:cNvSpPr>
            <a:spLocks noGrp="1"/>
          </p:cNvSpPr>
          <p:nvPr>
            <p:ph type="body" sz="quarter" idx="17" hasCustomPrompt="1"/>
          </p:nvPr>
        </p:nvSpPr>
        <p:spPr>
          <a:xfrm>
            <a:off x="8208000" y="3668499"/>
            <a:ext cx="3276000" cy="2238815"/>
          </a:xfrm>
        </p:spPr>
        <p:txBody>
          <a:bodyPr lIns="108000" rtlCol="0"/>
          <a:lstStyle>
            <a:lvl1pPr marL="171450" indent="-171450">
              <a:buClr>
                <a:schemeClr val="accent2"/>
              </a:buClr>
              <a:buFont typeface="Arial" panose="020B0604020202020204" pitchFamily="34" charset="0"/>
              <a:buChar char="•"/>
              <a:defRPr sz="1200">
                <a:solidFill>
                  <a:schemeClr val="tx1"/>
                </a:solidFill>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Descrição</a:t>
            </a:r>
            <a:endParaRPr lang="pt-BR" noProof="0" dirty="0"/>
          </a:p>
        </p:txBody>
      </p:sp>
      <p:sp>
        <p:nvSpPr>
          <p:cNvPr id="18" name="Espaço Reservado para Texto 12"/>
          <p:cNvSpPr>
            <a:spLocks noGrp="1"/>
          </p:cNvSpPr>
          <p:nvPr>
            <p:ph type="body" sz="quarter" idx="18" hasCustomPrompt="1"/>
          </p:nvPr>
        </p:nvSpPr>
        <p:spPr>
          <a:xfrm>
            <a:off x="8208000" y="3068555"/>
            <a:ext cx="3276000" cy="360445"/>
          </a:xfrm>
          <a:solidFill>
            <a:schemeClr val="tx2"/>
          </a:solidFill>
        </p:spPr>
        <p:txBody>
          <a:bodyPr lIns="108000" rtlCol="0" anchor="ctr"/>
          <a:lstStyle>
            <a:lvl1pPr marL="0" indent="0">
              <a:buNone/>
              <a:defRPr sz="1800" b="0" cap="none" baseline="0">
                <a:solidFill>
                  <a:schemeClr val="accent1"/>
                </a:solidFill>
                <a:latin typeface="+mj-lt"/>
              </a:defRPr>
            </a:lvl1pPr>
            <a:lvl2pPr marL="266700" indent="0">
              <a:buNone/>
              <a:defRPr>
                <a:solidFill>
                  <a:schemeClr val="bg1"/>
                </a:solidFill>
              </a:defRPr>
            </a:lvl2pPr>
            <a:lvl3pPr marL="447675" indent="0">
              <a:buNone/>
              <a:defRPr>
                <a:solidFill>
                  <a:schemeClr val="bg1"/>
                </a:solidFill>
              </a:defRPr>
            </a:lvl3pPr>
            <a:lvl4pPr marL="628650" indent="0">
              <a:buNone/>
              <a:defRPr>
                <a:solidFill>
                  <a:schemeClr val="bg1"/>
                </a:solidFill>
              </a:defRPr>
            </a:lvl4pPr>
            <a:lvl5pPr marL="809625" indent="0">
              <a:buNone/>
              <a:defRPr>
                <a:solidFill>
                  <a:schemeClr val="bg1"/>
                </a:solidFill>
              </a:defRPr>
            </a:lvl5pPr>
          </a:lstStyle>
          <a:p>
            <a:pPr lvl="0" rtl="0"/>
            <a:r>
              <a:rPr lang="pt-BR" noProof="0" dirty="0" smtClean="0"/>
              <a:t>Cabeçalho</a:t>
            </a:r>
            <a:endParaRPr lang="pt-BR" noProof="0" dirty="0"/>
          </a:p>
        </p:txBody>
      </p:sp>
      <p:sp>
        <p:nvSpPr>
          <p:cNvPr id="29" name="Espaço Reservado para Imagem 25"/>
          <p:cNvSpPr>
            <a:spLocks noGrp="1"/>
          </p:cNvSpPr>
          <p:nvPr>
            <p:ph type="pic" sz="quarter" idx="23" hasCustomPrompt="1"/>
          </p:nvPr>
        </p:nvSpPr>
        <p:spPr>
          <a:xfrm>
            <a:off x="1908907" y="2005142"/>
            <a:ext cx="823913" cy="823913"/>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30" name="Espaço Reservado para Imagem 25"/>
          <p:cNvSpPr>
            <a:spLocks noGrp="1"/>
          </p:cNvSpPr>
          <p:nvPr>
            <p:ph type="pic" sz="quarter" idx="24" hasCustomPrompt="1"/>
          </p:nvPr>
        </p:nvSpPr>
        <p:spPr>
          <a:xfrm>
            <a:off x="5671476" y="2005142"/>
            <a:ext cx="823913" cy="823913"/>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31" name="Espaço Reservado para Imagem 25"/>
          <p:cNvSpPr>
            <a:spLocks noGrp="1"/>
          </p:cNvSpPr>
          <p:nvPr>
            <p:ph type="pic" sz="quarter" idx="25" hasCustomPrompt="1"/>
          </p:nvPr>
        </p:nvSpPr>
        <p:spPr>
          <a:xfrm>
            <a:off x="9434044" y="2005142"/>
            <a:ext cx="823913" cy="823913"/>
          </a:xfrm>
        </p:spPr>
        <p:txBody>
          <a:bodyPr rtlCol="0" anchor="ctr"/>
          <a:lstStyle>
            <a:lvl1pPr marL="0" indent="0" algn="ctr">
              <a:buNone/>
              <a:defRPr sz="1050" i="1">
                <a:solidFill>
                  <a:schemeClr val="bg1"/>
                </a:solidFill>
              </a:defRPr>
            </a:lvl1pPr>
          </a:lstStyle>
          <a:p>
            <a:pPr rtl="0"/>
            <a:r>
              <a:rPr lang="pt-BR" noProof="0" dirty="0" smtClean="0"/>
              <a:t>Ícone</a:t>
            </a:r>
            <a:endParaRPr lang="pt-BR" noProof="0" dirty="0"/>
          </a:p>
        </p:txBody>
      </p:sp>
      <p:sp>
        <p:nvSpPr>
          <p:cNvPr id="21" name="Espaço Reservado para Texto 3"/>
          <p:cNvSpPr>
            <a:spLocks noGrp="1"/>
          </p:cNvSpPr>
          <p:nvPr>
            <p:ph type="body" sz="quarter" idx="12" hasCustomPrompt="1"/>
          </p:nvPr>
        </p:nvSpPr>
        <p:spPr>
          <a:xfrm>
            <a:off x="684213" y="1405643"/>
            <a:ext cx="7559675" cy="360000"/>
          </a:xfrm>
        </p:spPr>
        <p:txBody>
          <a:bodyPr rtlCol="0"/>
          <a:lstStyle>
            <a:lvl1pPr marL="0" indent="0">
              <a:buNone/>
              <a:defRPr sz="2200">
                <a:solidFill>
                  <a:schemeClr val="bg1"/>
                </a:solidFill>
                <a:latin typeface="+mj-lt"/>
              </a:defRPr>
            </a:lvl1pPr>
          </a:lstStyle>
          <a:p>
            <a:pPr lvl="0" rtl="0"/>
            <a:r>
              <a:rPr lang="pt-BR" noProof="0" dirty="0" smtClean="0"/>
              <a:t>SUBTÍTULO</a:t>
            </a:r>
            <a:endParaRPr lang="pt-BR" noProof="0" dirty="0"/>
          </a:p>
        </p:txBody>
      </p:sp>
      <p:sp>
        <p:nvSpPr>
          <p:cNvPr id="26" name="Forma Livre: Forma 25"/>
          <p:cNvSpPr/>
          <p:nvPr userDrawn="1"/>
        </p:nvSpPr>
        <p:spPr>
          <a:xfrm rot="5400000">
            <a:off x="8677500" y="-85500"/>
            <a:ext cx="3429000" cy="3600000"/>
          </a:xfrm>
          <a:custGeom>
            <a:avLst/>
            <a:gdLst>
              <a:gd name="connsiteX0" fmla="*/ 0 w 3429000"/>
              <a:gd name="connsiteY0" fmla="*/ 3600000 h 3600000"/>
              <a:gd name="connsiteX1" fmla="*/ 0 w 3429000"/>
              <a:gd name="connsiteY1" fmla="*/ 0 h 3600000"/>
              <a:gd name="connsiteX2" fmla="*/ 180000 w 3429000"/>
              <a:gd name="connsiteY2" fmla="*/ 0 h 3600000"/>
              <a:gd name="connsiteX3" fmla="*/ 3429000 w 3429000"/>
              <a:gd name="connsiteY3" fmla="*/ 0 h 3600000"/>
              <a:gd name="connsiteX4" fmla="*/ 3429000 w 3429000"/>
              <a:gd name="connsiteY4" fmla="*/ 180000 h 3600000"/>
              <a:gd name="connsiteX5" fmla="*/ 180000 w 3429000"/>
              <a:gd name="connsiteY5" fmla="*/ 180000 h 3600000"/>
              <a:gd name="connsiteX6" fmla="*/ 180000 w 3429000"/>
              <a:gd name="connsiteY6"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29000" h="3600000">
                <a:moveTo>
                  <a:pt x="0" y="3600000"/>
                </a:moveTo>
                <a:lnTo>
                  <a:pt x="0" y="0"/>
                </a:lnTo>
                <a:lnTo>
                  <a:pt x="180000" y="0"/>
                </a:lnTo>
                <a:lnTo>
                  <a:pt x="3429000" y="0"/>
                </a:lnTo>
                <a:lnTo>
                  <a:pt x="3429000" y="180000"/>
                </a:lnTo>
                <a:lnTo>
                  <a:pt x="180000" y="180000"/>
                </a:lnTo>
                <a:lnTo>
                  <a:pt x="180000" y="3600000"/>
                </a:lnTo>
                <a:close/>
              </a:path>
            </a:pathLst>
          </a:custGeom>
          <a:gradFill>
            <a:gsLst>
              <a:gs pos="0">
                <a:schemeClr val="bg1">
                  <a:alpha val="5000"/>
                </a:schemeClr>
              </a:gs>
              <a:gs pos="100000">
                <a:schemeClr val="bg1">
                  <a:alpha val="3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mente Título e Subtítulo - Escuro">
    <p:spTree>
      <p:nvGrpSpPr>
        <p:cNvPr id="1" name=""/>
        <p:cNvGrpSpPr/>
        <p:nvPr/>
      </p:nvGrpSpPr>
      <p:grpSpPr>
        <a:xfrm>
          <a:off x="0" y="0"/>
          <a:ext cx="0" cy="0"/>
          <a:chOff x="0" y="0"/>
          <a:chExt cx="0" cy="0"/>
        </a:xfrm>
      </p:grpSpPr>
      <p:sp>
        <p:nvSpPr>
          <p:cNvPr id="25" name="Forma Livre: Forma 24"/>
          <p:cNvSpPr/>
          <p:nvPr userDrawn="1"/>
        </p:nvSpPr>
        <p:spPr>
          <a:xfrm rot="5400000">
            <a:off x="8188485" y="2854485"/>
            <a:ext cx="4407031" cy="3600000"/>
          </a:xfrm>
          <a:custGeom>
            <a:avLst/>
            <a:gdLst>
              <a:gd name="connsiteX0" fmla="*/ 0 w 4407031"/>
              <a:gd name="connsiteY0" fmla="*/ 180000 h 3600000"/>
              <a:gd name="connsiteX1" fmla="*/ 0 w 4407031"/>
              <a:gd name="connsiteY1" fmla="*/ 0 h 3600000"/>
              <a:gd name="connsiteX2" fmla="*/ 4227031 w 4407031"/>
              <a:gd name="connsiteY2" fmla="*/ 0 h 3600000"/>
              <a:gd name="connsiteX3" fmla="*/ 4407031 w 4407031"/>
              <a:gd name="connsiteY3" fmla="*/ 0 h 3600000"/>
              <a:gd name="connsiteX4" fmla="*/ 4407031 w 4407031"/>
              <a:gd name="connsiteY4" fmla="*/ 180000 h 3600000"/>
              <a:gd name="connsiteX5" fmla="*/ 4407031 w 4407031"/>
              <a:gd name="connsiteY5" fmla="*/ 3600000 h 3600000"/>
              <a:gd name="connsiteX6" fmla="*/ 4227031 w 4407031"/>
              <a:gd name="connsiteY6" fmla="*/ 3600000 h 3600000"/>
              <a:gd name="connsiteX7" fmla="*/ 4227031 w 4407031"/>
              <a:gd name="connsiteY7" fmla="*/ 18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07031" h="3600000">
                <a:moveTo>
                  <a:pt x="0" y="180000"/>
                </a:moveTo>
                <a:lnTo>
                  <a:pt x="0" y="0"/>
                </a:lnTo>
                <a:lnTo>
                  <a:pt x="4227031" y="0"/>
                </a:lnTo>
                <a:lnTo>
                  <a:pt x="4407031" y="0"/>
                </a:lnTo>
                <a:lnTo>
                  <a:pt x="4407031" y="180000"/>
                </a:lnTo>
                <a:lnTo>
                  <a:pt x="4407031" y="3600000"/>
                </a:lnTo>
                <a:lnTo>
                  <a:pt x="4227031" y="3600000"/>
                </a:lnTo>
                <a:lnTo>
                  <a:pt x="4227031" y="180000"/>
                </a:lnTo>
                <a:close/>
              </a:path>
            </a:pathLst>
          </a:cu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noProof="0" dirty="0"/>
          </a:p>
        </p:txBody>
      </p:sp>
      <p:sp>
        <p:nvSpPr>
          <p:cNvPr id="20" name="Espaço Reservado para Texto 3"/>
          <p:cNvSpPr txBox="1"/>
          <p:nvPr userDrawn="1"/>
        </p:nvSpPr>
        <p:spPr>
          <a:xfrm>
            <a:off x="0" y="-436"/>
            <a:ext cx="12192000" cy="2451405"/>
          </a:xfrm>
          <a:prstGeom prst="rect">
            <a:avLst/>
          </a:prstGeom>
          <a:gradFill>
            <a:gsLst>
              <a:gs pos="0">
                <a:schemeClr val="tx2"/>
              </a:gs>
              <a:gs pos="100000">
                <a:schemeClr val="accent2"/>
              </a:gs>
            </a:gsLst>
            <a:lin ang="14400000" scaled="0"/>
          </a:gradFill>
        </p:spPr>
        <p:txBody>
          <a:bodyPr rtlCol="0"/>
          <a:lst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rtl="0"/>
            <a:endParaRPr lang="pt-BR" noProof="0" dirty="0"/>
          </a:p>
        </p:txBody>
      </p:sp>
      <p:sp>
        <p:nvSpPr>
          <p:cNvPr id="2" name="Título 1"/>
          <p:cNvSpPr>
            <a:spLocks noGrp="1"/>
          </p:cNvSpPr>
          <p:nvPr>
            <p:ph type="title"/>
          </p:nvPr>
        </p:nvSpPr>
        <p:spPr>
          <a:xfrm>
            <a:off x="684000" y="808186"/>
            <a:ext cx="7560000" cy="370166"/>
          </a:xfrm>
        </p:spPr>
        <p:txBody>
          <a:bodyPr rtlCol="0"/>
          <a:lstStyle>
            <a:lvl1pPr>
              <a:defRPr>
                <a:solidFill>
                  <a:schemeClr val="bg1"/>
                </a:solidFill>
              </a:defRPr>
            </a:lvl1pPr>
          </a:lstStyle>
          <a:p>
            <a:pPr rtl="0"/>
            <a:r>
              <a:rPr lang="pt-BR" noProof="0" smtClean="0"/>
              <a:t>Clique para editar o título mestre</a:t>
            </a:r>
            <a:endParaRPr lang="pt-BR" noProof="0" dirty="0"/>
          </a:p>
        </p:txBody>
      </p:sp>
      <p:sp>
        <p:nvSpPr>
          <p:cNvPr id="21" name="Espaço Reservado para Texto 3"/>
          <p:cNvSpPr>
            <a:spLocks noGrp="1"/>
          </p:cNvSpPr>
          <p:nvPr>
            <p:ph type="body" sz="quarter" idx="12" hasCustomPrompt="1"/>
          </p:nvPr>
        </p:nvSpPr>
        <p:spPr>
          <a:xfrm>
            <a:off x="684213" y="1405643"/>
            <a:ext cx="7559675" cy="360000"/>
          </a:xfrm>
        </p:spPr>
        <p:txBody>
          <a:bodyPr rtlCol="0"/>
          <a:lstStyle>
            <a:lvl1pPr marL="0" indent="0">
              <a:buNone/>
              <a:defRPr sz="2200">
                <a:solidFill>
                  <a:schemeClr val="bg1"/>
                </a:solidFill>
                <a:latin typeface="+mj-lt"/>
              </a:defRPr>
            </a:lvl1pPr>
          </a:lstStyle>
          <a:p>
            <a:pPr lvl="0" rtl="0"/>
            <a:r>
              <a:rPr lang="pt-BR" noProof="0" dirty="0" smtClean="0"/>
              <a:t>SUBTÍTULO</a:t>
            </a:r>
            <a:endParaRPr lang="pt-BR" noProof="0" dirty="0"/>
          </a:p>
        </p:txBody>
      </p:sp>
      <p:sp>
        <p:nvSpPr>
          <p:cNvPr id="7" name="Espaço Reservado para Rodapé 6"/>
          <p:cNvSpPr>
            <a:spLocks noGrp="1"/>
          </p:cNvSpPr>
          <p:nvPr>
            <p:ph type="ftr" sz="quarter" idx="10"/>
          </p:nvPr>
        </p:nvSpPr>
        <p:spPr/>
        <p:txBody>
          <a:bodyPr rtlCol="0"/>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
        <p:nvSpPr>
          <p:cNvPr id="26" name="Forma Livre: Forma 25"/>
          <p:cNvSpPr/>
          <p:nvPr userDrawn="1"/>
        </p:nvSpPr>
        <p:spPr>
          <a:xfrm rot="5400000">
            <a:off x="9166516" y="-574515"/>
            <a:ext cx="2450969" cy="3600000"/>
          </a:xfrm>
          <a:custGeom>
            <a:avLst/>
            <a:gdLst>
              <a:gd name="connsiteX0" fmla="*/ 0 w 2450969"/>
              <a:gd name="connsiteY0" fmla="*/ 3600000 h 3600000"/>
              <a:gd name="connsiteX1" fmla="*/ 0 w 2450969"/>
              <a:gd name="connsiteY1" fmla="*/ 0 h 3600000"/>
              <a:gd name="connsiteX2" fmla="*/ 180000 w 2450969"/>
              <a:gd name="connsiteY2" fmla="*/ 0 h 3600000"/>
              <a:gd name="connsiteX3" fmla="*/ 2450969 w 2450969"/>
              <a:gd name="connsiteY3" fmla="*/ 0 h 3600000"/>
              <a:gd name="connsiteX4" fmla="*/ 2450969 w 2450969"/>
              <a:gd name="connsiteY4" fmla="*/ 180000 h 3600000"/>
              <a:gd name="connsiteX5" fmla="*/ 180000 w 2450969"/>
              <a:gd name="connsiteY5" fmla="*/ 180000 h 3600000"/>
              <a:gd name="connsiteX6" fmla="*/ 180000 w 2450969"/>
              <a:gd name="connsiteY6"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50969" h="3600000">
                <a:moveTo>
                  <a:pt x="0" y="3600000"/>
                </a:moveTo>
                <a:lnTo>
                  <a:pt x="0" y="0"/>
                </a:lnTo>
                <a:lnTo>
                  <a:pt x="180000" y="0"/>
                </a:lnTo>
                <a:lnTo>
                  <a:pt x="2450969" y="0"/>
                </a:lnTo>
                <a:lnTo>
                  <a:pt x="2450969" y="180000"/>
                </a:lnTo>
                <a:lnTo>
                  <a:pt x="180000" y="180000"/>
                </a:lnTo>
                <a:lnTo>
                  <a:pt x="180000" y="3600000"/>
                </a:lnTo>
                <a:close/>
              </a:path>
            </a:pathLst>
          </a:custGeom>
          <a:gradFill>
            <a:gsLst>
              <a:gs pos="0">
                <a:schemeClr val="bg1">
                  <a:alpha val="5000"/>
                </a:schemeClr>
              </a:gs>
              <a:gs pos="100000">
                <a:schemeClr val="bg1">
                  <a:alpha val="3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t-BR"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mente Título e Subtítulo - Foto Completa">
    <p:bg>
      <p:bgPr>
        <a:solidFill>
          <a:schemeClr val="bg1"/>
        </a:solidFill>
        <a:effectLst/>
      </p:bgPr>
    </p:bg>
    <p:spTree>
      <p:nvGrpSpPr>
        <p:cNvPr id="1" name=""/>
        <p:cNvGrpSpPr/>
        <p:nvPr/>
      </p:nvGrpSpPr>
      <p:grpSpPr>
        <a:xfrm>
          <a:off x="0" y="0"/>
          <a:ext cx="0" cy="0"/>
          <a:chOff x="0" y="0"/>
          <a:chExt cx="0" cy="0"/>
        </a:xfrm>
      </p:grpSpPr>
      <p:sp>
        <p:nvSpPr>
          <p:cNvPr id="24" name="Espaço Reservado para Imagem 23"/>
          <p:cNvSpPr>
            <a:spLocks noGrp="1"/>
          </p:cNvSpPr>
          <p:nvPr>
            <p:ph type="pic" sz="quarter" idx="12" hasCustomPrompt="1"/>
          </p:nvPr>
        </p:nvSpPr>
        <p:spPr>
          <a:xfrm>
            <a:off x="180000" y="179109"/>
            <a:ext cx="11832000" cy="6513922"/>
          </a:xfrm>
          <a:custGeom>
            <a:avLst/>
            <a:gdLst>
              <a:gd name="connsiteX0" fmla="*/ 0 w 11832000"/>
              <a:gd name="connsiteY0" fmla="*/ 0 h 6513922"/>
              <a:gd name="connsiteX1" fmla="*/ 8412000 w 11832000"/>
              <a:gd name="connsiteY1" fmla="*/ 0 h 6513922"/>
              <a:gd name="connsiteX2" fmla="*/ 8412000 w 11832000"/>
              <a:gd name="connsiteY2" fmla="*/ 891 h 6513922"/>
              <a:gd name="connsiteX3" fmla="*/ 11832000 w 11832000"/>
              <a:gd name="connsiteY3" fmla="*/ 891 h 6513922"/>
              <a:gd name="connsiteX4" fmla="*/ 11832000 w 11832000"/>
              <a:gd name="connsiteY4" fmla="*/ 6498891 h 6513922"/>
              <a:gd name="connsiteX5" fmla="*/ 8412000 w 11832000"/>
              <a:gd name="connsiteY5" fmla="*/ 6498891 h 6513922"/>
              <a:gd name="connsiteX6" fmla="*/ 8412000 w 11832000"/>
              <a:gd name="connsiteY6" fmla="*/ 6513922 h 6513922"/>
              <a:gd name="connsiteX7" fmla="*/ 0 w 11832000"/>
              <a:gd name="connsiteY7" fmla="*/ 6513922 h 6513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832000" h="6513922">
                <a:moveTo>
                  <a:pt x="0" y="0"/>
                </a:moveTo>
                <a:lnTo>
                  <a:pt x="8412000" y="0"/>
                </a:lnTo>
                <a:lnTo>
                  <a:pt x="8412000" y="891"/>
                </a:lnTo>
                <a:lnTo>
                  <a:pt x="11832000" y="891"/>
                </a:lnTo>
                <a:lnTo>
                  <a:pt x="11832000" y="6498891"/>
                </a:lnTo>
                <a:lnTo>
                  <a:pt x="8412000" y="6498891"/>
                </a:lnTo>
                <a:lnTo>
                  <a:pt x="8412000" y="6513922"/>
                </a:lnTo>
                <a:lnTo>
                  <a:pt x="0" y="6513922"/>
                </a:lnTo>
                <a:close/>
              </a:path>
            </a:pathLst>
          </a:custGeom>
          <a:solidFill>
            <a:schemeClr val="tx1">
              <a:lumMod val="75000"/>
              <a:lumOff val="25000"/>
            </a:schemeClr>
          </a:solidFill>
        </p:spPr>
        <p:txBody>
          <a:bodyPr wrap="square" lIns="0" tIns="1764000" rIns="0" rtlCol="0" anchor="t">
            <a:noAutofit/>
          </a:bodyPr>
          <a:lstStyle>
            <a:lvl1pPr marL="0" indent="0" algn="ctr">
              <a:lnSpc>
                <a:spcPct val="100000"/>
              </a:lnSpc>
              <a:buNone/>
              <a:defRPr sz="1200" i="1">
                <a:solidFill>
                  <a:schemeClr val="bg1"/>
                </a:solidFill>
              </a:defRPr>
            </a:lvl1pPr>
          </a:lstStyle>
          <a:p>
            <a:pPr rtl="0"/>
            <a:r>
              <a:rPr lang="pt-BR" noProof="0" dirty="0" smtClean="0"/>
              <a:t>Arraste e solte a sua </a:t>
            </a:r>
            <a:br>
              <a:rPr lang="pt-BR" noProof="0" dirty="0" smtClean="0"/>
            </a:br>
            <a:r>
              <a:rPr lang="pt-BR" noProof="0" dirty="0" smtClean="0"/>
              <a:t>Foto de plano de fundo aqui</a:t>
            </a:r>
            <a:endParaRPr lang="pt-BR" noProof="0" dirty="0"/>
          </a:p>
        </p:txBody>
      </p:sp>
      <p:sp>
        <p:nvSpPr>
          <p:cNvPr id="2" name="Título 1"/>
          <p:cNvSpPr>
            <a:spLocks noGrp="1"/>
          </p:cNvSpPr>
          <p:nvPr>
            <p:ph type="title"/>
          </p:nvPr>
        </p:nvSpPr>
        <p:spPr>
          <a:xfrm>
            <a:off x="684000" y="808185"/>
            <a:ext cx="7560000" cy="360000"/>
          </a:xfrm>
        </p:spPr>
        <p:txBody>
          <a:bodyPr rtlCol="0"/>
          <a:lstStyle>
            <a:lvl1pPr>
              <a:defRPr cap="all" baseline="0">
                <a:solidFill>
                  <a:schemeClr val="bg1"/>
                </a:solidFill>
              </a:defRPr>
            </a:lvl1pPr>
          </a:lstStyle>
          <a:p>
            <a:pPr rtl="0"/>
            <a:r>
              <a:rPr lang="pt-BR" noProof="0" smtClean="0"/>
              <a:t>Clique para editar o título mestre</a:t>
            </a:r>
            <a:endParaRPr lang="pt-BR" noProof="0" dirty="0"/>
          </a:p>
        </p:txBody>
      </p:sp>
      <p:sp>
        <p:nvSpPr>
          <p:cNvPr id="7" name="Espaço Reservado para Rodapé 6"/>
          <p:cNvSpPr>
            <a:spLocks noGrp="1"/>
          </p:cNvSpPr>
          <p:nvPr>
            <p:ph type="ftr" sz="quarter" idx="10"/>
          </p:nvPr>
        </p:nvSpPr>
        <p:spPr/>
        <p:txBody>
          <a:bodyPr rtlCol="0"/>
          <a:lstStyle>
            <a:lvl1pPr>
              <a:defRPr>
                <a:solidFill>
                  <a:schemeClr val="bg1"/>
                </a:solidFill>
              </a:defRPr>
            </a:lvl1pPr>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
        <p:nvSpPr>
          <p:cNvPr id="9" name="Forma Livre: Forma 8"/>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3" name="Espaço Reservado para Texto 3"/>
          <p:cNvSpPr>
            <a:spLocks noGrp="1"/>
          </p:cNvSpPr>
          <p:nvPr>
            <p:ph type="body" sz="quarter" idx="13" hasCustomPrompt="1"/>
          </p:nvPr>
        </p:nvSpPr>
        <p:spPr>
          <a:xfrm>
            <a:off x="684213" y="1405643"/>
            <a:ext cx="7559675" cy="360000"/>
          </a:xfrm>
        </p:spPr>
        <p:txBody>
          <a:bodyPr rtlCol="0"/>
          <a:lstStyle>
            <a:lvl1pPr marL="0" indent="0">
              <a:buNone/>
              <a:defRPr sz="2200">
                <a:solidFill>
                  <a:schemeClr val="bg1"/>
                </a:solidFill>
                <a:latin typeface="+mj-lt"/>
              </a:defRPr>
            </a:lvl1pPr>
          </a:lstStyle>
          <a:p>
            <a:pPr lvl="0" rtl="0"/>
            <a:r>
              <a:rPr lang="pt-BR" noProof="0" dirty="0" smtClean="0"/>
              <a:t>SUBTÍTULO</a:t>
            </a:r>
            <a:endParaRPr lang="pt-BR"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omente Título e Subtítulo - Claro">
    <p:spTree>
      <p:nvGrpSpPr>
        <p:cNvPr id="1" name=""/>
        <p:cNvGrpSpPr/>
        <p:nvPr/>
      </p:nvGrpSpPr>
      <p:grpSpPr>
        <a:xfrm>
          <a:off x="0" y="0"/>
          <a:ext cx="0" cy="0"/>
          <a:chOff x="0" y="0"/>
          <a:chExt cx="0" cy="0"/>
        </a:xfrm>
      </p:grpSpPr>
      <p:sp>
        <p:nvSpPr>
          <p:cNvPr id="11" name="Retângulo 10"/>
          <p:cNvSpPr/>
          <p:nvPr userDrawn="1"/>
        </p:nvSpPr>
        <p:spPr>
          <a:xfrm>
            <a:off x="180000" y="179109"/>
            <a:ext cx="11832000" cy="651392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1" name="Espaço Reservado para Texto 3"/>
          <p:cNvSpPr>
            <a:spLocks noGrp="1"/>
          </p:cNvSpPr>
          <p:nvPr>
            <p:ph type="body" sz="quarter" idx="12" hasCustomPrompt="1"/>
          </p:nvPr>
        </p:nvSpPr>
        <p:spPr>
          <a:xfrm>
            <a:off x="684213" y="1405643"/>
            <a:ext cx="7559675" cy="360000"/>
          </a:xfrm>
        </p:spPr>
        <p:txBody>
          <a:bodyPr rtlCol="0"/>
          <a:lstStyle>
            <a:lvl1pPr marL="0" indent="0">
              <a:buNone/>
              <a:defRPr sz="2200">
                <a:solidFill>
                  <a:schemeClr val="tx1"/>
                </a:solidFill>
                <a:latin typeface="+mj-lt"/>
              </a:defRPr>
            </a:lvl1pPr>
          </a:lstStyle>
          <a:p>
            <a:pPr lvl="0" rtl="0"/>
            <a:r>
              <a:rPr lang="pt-BR" noProof="0" dirty="0" smtClean="0"/>
              <a:t>SUBTÍTULO</a:t>
            </a:r>
            <a:endParaRPr lang="pt-BR" noProof="0" dirty="0"/>
          </a:p>
        </p:txBody>
      </p:sp>
      <p:sp>
        <p:nvSpPr>
          <p:cNvPr id="7" name="Espaço Reservado para Rodapé 6"/>
          <p:cNvSpPr>
            <a:spLocks noGrp="1"/>
          </p:cNvSpPr>
          <p:nvPr>
            <p:ph type="ftr" sz="quarter" idx="10"/>
          </p:nvPr>
        </p:nvSpPr>
        <p:spPr/>
        <p:txBody>
          <a:bodyPr rtlCol="0"/>
          <a:lstStyle/>
          <a:p>
            <a:pPr rtl="0"/>
            <a:endParaRPr lang="pt-BR" noProof="0" dirty="0"/>
          </a:p>
        </p:txBody>
      </p:sp>
      <p:sp>
        <p:nvSpPr>
          <p:cNvPr id="8" name="Espaço reservado para o número do slide 7"/>
          <p:cNvSpPr>
            <a:spLocks noGrp="1"/>
          </p:cNvSpPr>
          <p:nvPr>
            <p:ph type="sldNum" sz="quarter" idx="11"/>
          </p:nvPr>
        </p:nvSpPr>
        <p:spPr/>
        <p:txBody>
          <a:bodyPr rtlCol="0"/>
          <a:lstStyle/>
          <a:p>
            <a:pPr rtl="0"/>
            <a:fld id="{EECC7194-A4D0-457B-9D3E-53681723AFF7}" type="slidenum">
              <a:rPr lang="pt-BR" noProof="0" smtClean="0"/>
            </a:fld>
            <a:endParaRPr lang="pt-BR" noProof="0" dirty="0"/>
          </a:p>
        </p:txBody>
      </p:sp>
      <p:sp>
        <p:nvSpPr>
          <p:cNvPr id="3" name="Título 2"/>
          <p:cNvSpPr>
            <a:spLocks noGrp="1"/>
          </p:cNvSpPr>
          <p:nvPr>
            <p:ph type="title"/>
          </p:nvPr>
        </p:nvSpPr>
        <p:spPr/>
        <p:txBody>
          <a:bodyPr rtlCol="0"/>
          <a:lstStyle/>
          <a:p>
            <a:pPr rtl="0"/>
            <a:r>
              <a:rPr lang="pt-BR" noProof="0" smtClean="0"/>
              <a:t>Clique para editar o título mestre</a:t>
            </a:r>
            <a:endParaRPr lang="pt-BR" noProof="0" dirty="0"/>
          </a:p>
        </p:txBody>
      </p:sp>
      <p:sp>
        <p:nvSpPr>
          <p:cNvPr id="10" name="Forma Livre: Forma 9"/>
          <p:cNvSpPr/>
          <p:nvPr userDrawn="1"/>
        </p:nvSpPr>
        <p:spPr>
          <a:xfrm rot="5400000">
            <a:off x="6963000" y="1629000"/>
            <a:ext cx="6858000" cy="3600000"/>
          </a:xfrm>
          <a:custGeom>
            <a:avLst/>
            <a:gdLst>
              <a:gd name="connsiteX0" fmla="*/ 0 w 6858000"/>
              <a:gd name="connsiteY0" fmla="*/ 3600000 h 3600000"/>
              <a:gd name="connsiteX1" fmla="*/ 0 w 6858000"/>
              <a:gd name="connsiteY1" fmla="*/ 0 h 3600000"/>
              <a:gd name="connsiteX2" fmla="*/ 0 w 6858000"/>
              <a:gd name="connsiteY2" fmla="*/ 0 h 3600000"/>
              <a:gd name="connsiteX3" fmla="*/ 180000 w 6858000"/>
              <a:gd name="connsiteY3" fmla="*/ 0 h 3600000"/>
              <a:gd name="connsiteX4" fmla="*/ 6678000 w 6858000"/>
              <a:gd name="connsiteY4" fmla="*/ 0 h 3600000"/>
              <a:gd name="connsiteX5" fmla="*/ 6858000 w 6858000"/>
              <a:gd name="connsiteY5" fmla="*/ 0 h 3600000"/>
              <a:gd name="connsiteX6" fmla="*/ 6858000 w 6858000"/>
              <a:gd name="connsiteY6" fmla="*/ 180000 h 3600000"/>
              <a:gd name="connsiteX7" fmla="*/ 6858000 w 6858000"/>
              <a:gd name="connsiteY7" fmla="*/ 3600000 h 3600000"/>
              <a:gd name="connsiteX8" fmla="*/ 6678000 w 6858000"/>
              <a:gd name="connsiteY8" fmla="*/ 3600000 h 3600000"/>
              <a:gd name="connsiteX9" fmla="*/ 6678000 w 6858000"/>
              <a:gd name="connsiteY9" fmla="*/ 180000 h 3600000"/>
              <a:gd name="connsiteX10" fmla="*/ 180000 w 6858000"/>
              <a:gd name="connsiteY10" fmla="*/ 180000 h 3600000"/>
              <a:gd name="connsiteX11" fmla="*/ 180000 w 6858000"/>
              <a:gd name="connsiteY11" fmla="*/ 3600000 h 36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3600000">
                <a:moveTo>
                  <a:pt x="0" y="3600000"/>
                </a:moveTo>
                <a:lnTo>
                  <a:pt x="0" y="0"/>
                </a:lnTo>
                <a:lnTo>
                  <a:pt x="0" y="0"/>
                </a:lnTo>
                <a:lnTo>
                  <a:pt x="180000" y="0"/>
                </a:lnTo>
                <a:lnTo>
                  <a:pt x="6678000" y="0"/>
                </a:lnTo>
                <a:lnTo>
                  <a:pt x="6858000" y="0"/>
                </a:lnTo>
                <a:lnTo>
                  <a:pt x="6858000" y="180000"/>
                </a:lnTo>
                <a:lnTo>
                  <a:pt x="6858000" y="3600000"/>
                </a:lnTo>
                <a:lnTo>
                  <a:pt x="6678000" y="3600000"/>
                </a:lnTo>
                <a:lnTo>
                  <a:pt x="6678000" y="180000"/>
                </a:lnTo>
                <a:lnTo>
                  <a:pt x="180000" y="180000"/>
                </a:lnTo>
                <a:lnTo>
                  <a:pt x="180000" y="3600000"/>
                </a:lnTo>
                <a:close/>
              </a:path>
            </a:pathLst>
          </a:cu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84000" y="808186"/>
            <a:ext cx="7560000" cy="370166"/>
          </a:xfrm>
          <a:prstGeom prst="rect">
            <a:avLst/>
          </a:prstGeom>
        </p:spPr>
        <p:txBody>
          <a:bodyPr vert="horz" lIns="0" tIns="0" rIns="0" bIns="0" rtlCol="0" anchor="t">
            <a:noAutofit/>
          </a:bodyPr>
          <a:lstStyle/>
          <a:p>
            <a:pPr rtl="0"/>
            <a:r>
              <a:rPr lang="pt-BR" noProof="0" dirty="0" smtClean="0"/>
              <a:t>Clique para editar o estilo de título Mestre</a:t>
            </a:r>
            <a:endParaRPr lang="pt-BR" noProof="0" dirty="0"/>
          </a:p>
        </p:txBody>
      </p:sp>
      <p:sp>
        <p:nvSpPr>
          <p:cNvPr id="3" name="Espaço Reservado para Texto 2"/>
          <p:cNvSpPr>
            <a:spLocks noGrp="1"/>
          </p:cNvSpPr>
          <p:nvPr>
            <p:ph type="body" idx="1"/>
          </p:nvPr>
        </p:nvSpPr>
        <p:spPr>
          <a:xfrm>
            <a:off x="684000" y="1825625"/>
            <a:ext cx="10800000" cy="4320000"/>
          </a:xfrm>
          <a:prstGeom prst="rect">
            <a:avLst/>
          </a:prstGeom>
        </p:spPr>
        <p:txBody>
          <a:bodyPr vert="horz" lIns="0" tIns="0" rIns="0" bIns="0" rtlCol="0">
            <a:noAutofit/>
          </a:bodyPr>
          <a:lstStyle/>
          <a:p>
            <a:pPr lvl="0" rtl="0"/>
            <a:r>
              <a:rPr lang="pt-BR" noProof="0" dirty="0" smtClean="0"/>
              <a:t>Editar estilos de texto Mestre</a:t>
            </a:r>
            <a:endParaRPr lang="pt-BR" noProof="0" dirty="0" smtClean="0"/>
          </a:p>
          <a:p>
            <a:pPr lvl="1" rtl="0"/>
            <a:r>
              <a:rPr lang="pt-BR" noProof="0" dirty="0" smtClean="0"/>
              <a:t>Segundo nível</a:t>
            </a:r>
            <a:endParaRPr lang="pt-BR" noProof="0" dirty="0" smtClean="0"/>
          </a:p>
          <a:p>
            <a:pPr lvl="2" rtl="0"/>
            <a:r>
              <a:rPr lang="pt-BR" noProof="0" dirty="0" smtClean="0"/>
              <a:t>Terceiro nível</a:t>
            </a:r>
            <a:endParaRPr lang="pt-BR" noProof="0" dirty="0" smtClean="0"/>
          </a:p>
          <a:p>
            <a:pPr lvl="3" rtl="0"/>
            <a:r>
              <a:rPr lang="pt-BR" noProof="0" dirty="0" smtClean="0"/>
              <a:t>Quarto nível</a:t>
            </a:r>
            <a:endParaRPr lang="pt-BR" noProof="0" dirty="0" smtClean="0"/>
          </a:p>
          <a:p>
            <a:pPr lvl="4" rtl="0"/>
            <a:r>
              <a:rPr lang="pt-BR" noProof="0" dirty="0" smtClean="0"/>
              <a:t>Quinto nível</a:t>
            </a:r>
            <a:endParaRPr lang="pt-BR" noProof="0" dirty="0"/>
          </a:p>
        </p:txBody>
      </p:sp>
      <p:sp>
        <p:nvSpPr>
          <p:cNvPr id="5" name="Espaço Reservado para Rodapé 4"/>
          <p:cNvSpPr>
            <a:spLocks noGrp="1"/>
          </p:cNvSpPr>
          <p:nvPr>
            <p:ph type="ftr" sz="quarter" idx="3"/>
          </p:nvPr>
        </p:nvSpPr>
        <p:spPr>
          <a:xfrm>
            <a:off x="288000" y="6192000"/>
            <a:ext cx="7560000" cy="360000"/>
          </a:xfrm>
          <a:prstGeom prst="rect">
            <a:avLst/>
          </a:prstGeom>
        </p:spPr>
        <p:txBody>
          <a:bodyPr vert="horz" lIns="0" tIns="0" rIns="0" bIns="0" rtlCol="0" anchor="b"/>
          <a:lstStyle>
            <a:lvl1pPr algn="l">
              <a:defRPr sz="800">
                <a:solidFill>
                  <a:schemeClr val="tx1">
                    <a:tint val="75000"/>
                  </a:schemeClr>
                </a:solidFill>
              </a:defRPr>
            </a:lvl1pPr>
          </a:lstStyle>
          <a:p>
            <a:pPr rtl="0"/>
            <a:endParaRPr lang="pt-BR" noProof="0" dirty="0"/>
          </a:p>
        </p:txBody>
      </p:sp>
      <p:sp>
        <p:nvSpPr>
          <p:cNvPr id="6" name="Espaço Reservado para o Número do Slide 5"/>
          <p:cNvSpPr>
            <a:spLocks noGrp="1"/>
          </p:cNvSpPr>
          <p:nvPr>
            <p:ph type="sldNum" sz="quarter" idx="4"/>
          </p:nvPr>
        </p:nvSpPr>
        <p:spPr>
          <a:xfrm>
            <a:off x="11575764" y="6241764"/>
            <a:ext cx="270474" cy="270474"/>
          </a:xfrm>
          <a:prstGeom prst="ellipse">
            <a:avLst/>
          </a:prstGeom>
          <a:solidFill>
            <a:schemeClr val="accent1"/>
          </a:solidFill>
        </p:spPr>
        <p:txBody>
          <a:bodyPr vert="horz" lIns="0" tIns="0" rIns="0" bIns="0" rtlCol="0" anchor="ctr"/>
          <a:lstStyle>
            <a:lvl1pPr algn="ctr">
              <a:defRPr sz="900">
                <a:solidFill>
                  <a:schemeClr val="tx2"/>
                </a:solidFill>
              </a:defRPr>
            </a:lvl1pPr>
          </a:lstStyle>
          <a:p>
            <a:fld id="{EECC7194-A4D0-457B-9D3E-53681723AFF7}" type="slidenum">
              <a:rPr lang="pt-BR" noProof="0" smtClean="0"/>
            </a:fld>
            <a:endParaRPr lang="pt-BR"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3200" b="1" kern="1200" cap="all" spc="-150" baseline="0">
          <a:solidFill>
            <a:schemeClr val="accent2"/>
          </a:solidFill>
          <a:latin typeface="+mj-lt"/>
          <a:ea typeface="+mj-ea"/>
          <a:cs typeface="+mj-cs"/>
        </a:defRPr>
      </a:lvl1pPr>
    </p:titleStyle>
    <p:bodyStyle>
      <a:lvl1pPr marL="266700" indent="-266700" algn="l" defTabSz="914400" rtl="0" eaLnBrk="1" latinLnBrk="0" hangingPunct="1">
        <a:lnSpc>
          <a:spcPct val="100000"/>
        </a:lnSpc>
        <a:spcBef>
          <a:spcPts val="0"/>
        </a:spcBef>
        <a:spcAft>
          <a:spcPts val="1000"/>
        </a:spcAft>
        <a:buClr>
          <a:schemeClr val="accent2"/>
        </a:buClr>
        <a:buFont typeface="Arial" panose="020B0604020202020204" pitchFamily="34" charset="0"/>
        <a:buChar char="●"/>
        <a:defRPr sz="1600" kern="1200">
          <a:solidFill>
            <a:schemeClr val="tx1"/>
          </a:solidFill>
          <a:latin typeface="+mn-lt"/>
          <a:ea typeface="+mn-ea"/>
          <a:cs typeface="+mn-cs"/>
        </a:defRPr>
      </a:lvl1pPr>
      <a:lvl2pPr marL="447675" indent="-180975" algn="l" defTabSz="914400" rtl="0" eaLnBrk="1" latinLnBrk="0" hangingPunct="1">
        <a:lnSpc>
          <a:spcPct val="100000"/>
        </a:lnSpc>
        <a:spcBef>
          <a:spcPts val="0"/>
        </a:spcBef>
        <a:spcAft>
          <a:spcPts val="1000"/>
        </a:spcAft>
        <a:buClr>
          <a:schemeClr val="accent2"/>
        </a:buClr>
        <a:buFontTx/>
        <a:buChar char="–"/>
        <a:defRPr sz="1400" kern="1200">
          <a:solidFill>
            <a:schemeClr val="tx1"/>
          </a:solidFill>
          <a:latin typeface="+mn-lt"/>
          <a:ea typeface="+mn-ea"/>
          <a:cs typeface="+mn-cs"/>
        </a:defRPr>
      </a:lvl2pPr>
      <a:lvl3pPr marL="628650" indent="-180975" algn="l" defTabSz="914400" rtl="0" eaLnBrk="1" latinLnBrk="0" hangingPunct="1">
        <a:lnSpc>
          <a:spcPct val="100000"/>
        </a:lnSpc>
        <a:spcBef>
          <a:spcPts val="0"/>
        </a:spcBef>
        <a:spcAft>
          <a:spcPts val="1000"/>
        </a:spcAft>
        <a:buClr>
          <a:schemeClr val="tx1">
            <a:lumMod val="50000"/>
            <a:lumOff val="50000"/>
          </a:schemeClr>
        </a:buClr>
        <a:buFont typeface="Arial" panose="020B0604020202020204" pitchFamily="34" charset="0"/>
        <a:buChar char="•"/>
        <a:defRPr sz="1200" kern="1200">
          <a:solidFill>
            <a:schemeClr val="tx1"/>
          </a:solidFill>
          <a:latin typeface="+mn-lt"/>
          <a:ea typeface="+mn-ea"/>
          <a:cs typeface="+mn-cs"/>
        </a:defRPr>
      </a:lvl3pPr>
      <a:lvl4pPr marL="809625" indent="-180975" algn="l" defTabSz="914400" rtl="0" eaLnBrk="1" latinLnBrk="0" hangingPunct="1">
        <a:lnSpc>
          <a:spcPct val="100000"/>
        </a:lnSpc>
        <a:spcBef>
          <a:spcPts val="0"/>
        </a:spcBef>
        <a:spcAft>
          <a:spcPts val="1000"/>
        </a:spcAft>
        <a:buClr>
          <a:schemeClr val="tx1">
            <a:lumMod val="75000"/>
            <a:lumOff val="25000"/>
          </a:schemeClr>
        </a:buClr>
        <a:buSzPct val="80000"/>
        <a:buFont typeface="Courier New" panose="02070309020205020404" pitchFamily="49" charset="0"/>
        <a:buChar char="o"/>
        <a:defRPr sz="1000" kern="1200">
          <a:solidFill>
            <a:schemeClr val="tx1"/>
          </a:solidFill>
          <a:latin typeface="+mn-lt"/>
          <a:ea typeface="+mn-ea"/>
          <a:cs typeface="+mn-cs"/>
        </a:defRPr>
      </a:lvl4pPr>
      <a:lvl5pPr marL="990600" indent="-180975" algn="l" defTabSz="914400" rtl="0" eaLnBrk="1" latinLnBrk="0" hangingPunct="1">
        <a:lnSpc>
          <a:spcPct val="100000"/>
        </a:lnSpc>
        <a:spcBef>
          <a:spcPts val="0"/>
        </a:spcBef>
        <a:spcAft>
          <a:spcPts val="1000"/>
        </a:spcAft>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alpha val="80000"/>
          </a:schemeClr>
        </a:solidFill>
        <a:effectLst/>
      </p:bgPr>
    </p:bg>
    <p:spTree>
      <p:nvGrpSpPr>
        <p:cNvPr id="1" name=""/>
        <p:cNvGrpSpPr/>
        <p:nvPr/>
      </p:nvGrpSpPr>
      <p:grpSpPr>
        <a:xfrm>
          <a:off x="0" y="0"/>
          <a:ext cx="0" cy="0"/>
          <a:chOff x="0" y="0"/>
          <a:chExt cx="0" cy="0"/>
        </a:xfrm>
      </p:grpSpPr>
      <p:pic>
        <p:nvPicPr>
          <p:cNvPr id="14" name="Espaço Reservado para Imagem 13" descr="Médico apontando em uma tela grande"/>
          <p:cNvPicPr>
            <a:picLocks noGrp="1" noChangeAspect="1"/>
          </p:cNvPicPr>
          <p:nvPr>
            <p:ph type="pic" sz="quarter" idx="12"/>
          </p:nvPr>
        </p:nvPicPr>
        <p:blipFill>
          <a:blip r:embed="rId1" cstate="screen"/>
          <a:srcRect/>
          <a:stretch>
            <a:fillRect/>
          </a:stretch>
        </p:blipFill>
        <p:spPr>
          <a:xfrm>
            <a:off x="0" y="0"/>
            <a:ext cx="12192000" cy="6858000"/>
          </a:xfrm>
        </p:spPr>
      </p:pic>
      <p:sp>
        <p:nvSpPr>
          <p:cNvPr id="3" name="Título 2"/>
          <p:cNvSpPr>
            <a:spLocks noGrp="1"/>
          </p:cNvSpPr>
          <p:nvPr>
            <p:ph type="ctrTitle"/>
          </p:nvPr>
        </p:nvSpPr>
        <p:spPr/>
        <p:txBody>
          <a:bodyPr rtlCol="0"/>
          <a:lstStyle/>
          <a:p>
            <a:pPr>
              <a:lnSpc>
                <a:spcPct val="110000"/>
              </a:lnSpc>
            </a:pPr>
            <a:r>
              <a:rPr lang="pt-BR" sz="5400" noProof="1" smtClean="0"/>
              <a:t>           TÉCNICAS DE</a:t>
            </a:r>
            <a:br>
              <a:rPr lang="pt-BR" dirty="0" smtClean="0"/>
            </a:br>
            <a:r>
              <a:rPr lang="pt-BR" sz="4800" noProof="1" smtClean="0"/>
              <a:t>RECRUTAMENTO EXTERNO</a:t>
            </a:r>
            <a:endParaRPr lang="pt-BR" dirty="0"/>
          </a:p>
        </p:txBody>
      </p:sp>
      <p:sp>
        <p:nvSpPr>
          <p:cNvPr id="4" name="Subtítulo 3"/>
          <p:cNvSpPr>
            <a:spLocks noGrp="1"/>
          </p:cNvSpPr>
          <p:nvPr>
            <p:ph type="subTitle" idx="1"/>
          </p:nvPr>
        </p:nvSpPr>
        <p:spPr>
          <a:xfrm>
            <a:off x="3599998" y="4276447"/>
            <a:ext cx="4619441" cy="620016"/>
          </a:xfrm>
          <a:gradFill>
            <a:gsLst>
              <a:gs pos="8000">
                <a:schemeClr val="tx2"/>
              </a:gs>
              <a:gs pos="100000">
                <a:schemeClr val="accent2"/>
              </a:gs>
            </a:gsLst>
            <a:lin ang="14400000" scaled="0"/>
          </a:gradFill>
        </p:spPr>
        <p:txBody>
          <a:bodyPr rtlCol="0"/>
          <a:lstStyle/>
          <a:p>
            <a:pPr rtl="0"/>
            <a:r>
              <a:rPr lang="pt-BR" sz="2200" dirty="0" smtClean="0"/>
              <a:t>Professor: Alexsandro Andrade</a:t>
            </a:r>
            <a:endParaRPr lang="pt-BR" sz="2200" dirty="0"/>
          </a:p>
        </p:txBody>
      </p:sp>
      <p:sp>
        <p:nvSpPr>
          <p:cNvPr id="5" name="objeto 7" descr="Retângulo bege"/>
          <p:cNvSpPr/>
          <p:nvPr/>
        </p:nvSpPr>
        <p:spPr bwMode="white">
          <a:xfrm>
            <a:off x="3687083" y="3441535"/>
            <a:ext cx="8217049" cy="199131"/>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pt-BR" dirty="0"/>
          </a:p>
        </p:txBody>
      </p:sp>
      <p:sp>
        <p:nvSpPr>
          <p:cNvPr id="15" name="Retângulo 14"/>
          <p:cNvSpPr/>
          <p:nvPr/>
        </p:nvSpPr>
        <p:spPr>
          <a:xfrm>
            <a:off x="3903023" y="4896463"/>
            <a:ext cx="3817719" cy="45719"/>
          </a:xfrm>
          <a:prstGeom prst="rect">
            <a:avLst/>
          </a:prstGeom>
          <a:solidFill>
            <a:schemeClr val="tx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999" y="808186"/>
            <a:ext cx="9541825" cy="370166"/>
          </a:xfrm>
        </p:spPr>
        <p:txBody>
          <a:bodyPr/>
          <a:lstStyle/>
          <a:p>
            <a:pPr algn="ctr"/>
            <a:r>
              <a:rPr lang="pt-BR" dirty="0"/>
              <a:t>A utilização de agências requer os seguintes cuidados:</a:t>
            </a:r>
            <a:endParaRPr lang="pt-BR" dirty="0"/>
          </a:p>
        </p:txBody>
      </p:sp>
      <p:sp>
        <p:nvSpPr>
          <p:cNvPr id="4" name="Espaço Reservado para Número de Slide 3"/>
          <p:cNvSpPr>
            <a:spLocks noGrp="1"/>
          </p:cNvSpPr>
          <p:nvPr>
            <p:ph type="sldNum" sz="quarter" idx="11"/>
          </p:nvPr>
        </p:nvSpPr>
        <p:spPr/>
        <p:txBody>
          <a:bodyPr/>
          <a:lstStyle/>
          <a:p>
            <a:pPr rtl="0"/>
            <a:fld id="{EECC7194-A4D0-457B-9D3E-53681723AFF7}" type="slidenum">
              <a:rPr lang="pt-BR" noProof="0" smtClean="0"/>
            </a:fld>
            <a:endParaRPr lang="pt-BR" noProof="0" dirty="0"/>
          </a:p>
        </p:txBody>
      </p:sp>
      <p:sp>
        <p:nvSpPr>
          <p:cNvPr id="6" name="Retângulo 5"/>
          <p:cNvSpPr/>
          <p:nvPr/>
        </p:nvSpPr>
        <p:spPr>
          <a:xfrm>
            <a:off x="514232" y="2632261"/>
            <a:ext cx="11061532" cy="3647152"/>
          </a:xfrm>
          <a:prstGeom prst="rect">
            <a:avLst/>
          </a:prstGeom>
        </p:spPr>
        <p:txBody>
          <a:bodyPr wrap="square">
            <a:spAutoFit/>
          </a:bodyPr>
          <a:lstStyle/>
          <a:p>
            <a:pPr algn="just">
              <a:lnSpc>
                <a:spcPct val="150000"/>
              </a:lnSpc>
            </a:pPr>
            <a:r>
              <a:rPr lang="pt-BR" sz="2200" dirty="0"/>
              <a:t>• Dar à agência uma descrição completa e acurada do cargo a preencher ou das competências requeridas. A agência precisa compreender exatamente o cargo a ser preenchido para proporcionar um conjunto adequado de candidatos</a:t>
            </a:r>
            <a:r>
              <a:rPr lang="pt-BR" sz="2200" dirty="0" smtClean="0"/>
              <a:t>.</a:t>
            </a:r>
            <a:endParaRPr lang="pt-BR" sz="2200" dirty="0" smtClean="0"/>
          </a:p>
          <a:p>
            <a:pPr algn="just">
              <a:lnSpc>
                <a:spcPct val="150000"/>
              </a:lnSpc>
            </a:pPr>
            <a:endParaRPr lang="pt-BR" sz="2200" dirty="0" smtClean="0"/>
          </a:p>
          <a:p>
            <a:pPr algn="just">
              <a:lnSpc>
                <a:spcPct val="150000"/>
              </a:lnSpc>
            </a:pPr>
            <a:r>
              <a:rPr lang="pt-BR" sz="2200" dirty="0" smtClean="0"/>
              <a:t> </a:t>
            </a:r>
            <a:r>
              <a:rPr lang="pt-BR" sz="2200" dirty="0"/>
              <a:t>• Especificar à agência quais são as ferramentas a </a:t>
            </a:r>
            <a:r>
              <a:rPr lang="pt-BR" sz="2200" dirty="0" smtClean="0"/>
              <a:t>utilizar </a:t>
            </a:r>
            <a:r>
              <a:rPr lang="pt-BR" sz="2200" dirty="0"/>
              <a:t>na seleção dos candidatos potenciais, como formulários de emprego, testes e entrevistas, como parte do processo seletivo e os aspectos relevantes para o cargo ou competências. </a:t>
            </a:r>
            <a:endParaRPr lang="pt-BR"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999" y="808186"/>
            <a:ext cx="9541825" cy="370166"/>
          </a:xfrm>
        </p:spPr>
        <p:txBody>
          <a:bodyPr/>
          <a:lstStyle/>
          <a:p>
            <a:pPr algn="ctr"/>
            <a:r>
              <a:rPr lang="pt-BR" dirty="0"/>
              <a:t>A utilização de agências requer os seguintes cuidados:</a:t>
            </a:r>
            <a:endParaRPr lang="pt-BR" dirty="0"/>
          </a:p>
        </p:txBody>
      </p:sp>
      <p:sp>
        <p:nvSpPr>
          <p:cNvPr id="4" name="Espaço Reservado para Número de Slide 3"/>
          <p:cNvSpPr>
            <a:spLocks noGrp="1"/>
          </p:cNvSpPr>
          <p:nvPr>
            <p:ph type="sldNum" sz="quarter" idx="11"/>
          </p:nvPr>
        </p:nvSpPr>
        <p:spPr/>
        <p:txBody>
          <a:bodyPr/>
          <a:lstStyle/>
          <a:p>
            <a:pPr rtl="0"/>
            <a:fld id="{EECC7194-A4D0-457B-9D3E-53681723AFF7}" type="slidenum">
              <a:rPr lang="pt-BR" noProof="0" smtClean="0"/>
            </a:fld>
            <a:endParaRPr lang="pt-BR" noProof="0" dirty="0"/>
          </a:p>
        </p:txBody>
      </p:sp>
      <p:sp>
        <p:nvSpPr>
          <p:cNvPr id="6" name="Retângulo 5"/>
          <p:cNvSpPr/>
          <p:nvPr/>
        </p:nvSpPr>
        <p:spPr>
          <a:xfrm>
            <a:off x="514232" y="2632261"/>
            <a:ext cx="11061532" cy="3000821"/>
          </a:xfrm>
          <a:prstGeom prst="rect">
            <a:avLst/>
          </a:prstGeom>
        </p:spPr>
        <p:txBody>
          <a:bodyPr wrap="square">
            <a:spAutoFit/>
          </a:bodyPr>
          <a:lstStyle/>
          <a:p>
            <a:pPr algn="just"/>
            <a:r>
              <a:rPr lang="pt-BR" sz="2200" dirty="0" smtClean="0"/>
              <a:t>• Proporcionar </a:t>
            </a:r>
            <a:r>
              <a:rPr lang="pt-BR" sz="2200" dirty="0"/>
              <a:t>retroação adequada à agência, ou seja, quais são os candidatos rejeitados e qual foi a razão da rejeição. </a:t>
            </a:r>
            <a:endParaRPr lang="pt-BR" sz="2200" dirty="0" smtClean="0"/>
          </a:p>
          <a:p>
            <a:pPr algn="just"/>
            <a:endParaRPr lang="pt-BR" sz="2200" dirty="0" smtClean="0"/>
          </a:p>
          <a:p>
            <a:pPr algn="just"/>
            <a:r>
              <a:rPr lang="pt-BR" sz="2200" dirty="0" smtClean="0"/>
              <a:t>• </a:t>
            </a:r>
            <a:r>
              <a:rPr lang="pt-BR" sz="2200" dirty="0"/>
              <a:t>Se possível, desenvolver um relacionamento de longo prazo com uma ou duas agências. Pode ser vantajoso designar uma pessoa para servir de ligação entre a organização e a agência e coordenar necessidades futuras de recrutamento.</a:t>
            </a:r>
            <a:endParaRPr lang="pt-BR" sz="2200" dirty="0"/>
          </a:p>
          <a:p>
            <a:endParaRPr lang="pt-BR" sz="2400" dirty="0"/>
          </a:p>
          <a:p>
            <a:pPr algn="just">
              <a:lnSpc>
                <a:spcPct val="150000"/>
              </a:lnSpc>
            </a:pPr>
            <a:endParaRPr lang="pt-BR"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tângulo 54"/>
          <p:cNvSpPr/>
          <p:nvPr/>
        </p:nvSpPr>
        <p:spPr>
          <a:xfrm>
            <a:off x="764584" y="2238573"/>
            <a:ext cx="10629202" cy="2291045"/>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2" name="Espaço Reservado para o Número do Slide 1"/>
          <p:cNvSpPr>
            <a:spLocks noGrp="1"/>
          </p:cNvSpPr>
          <p:nvPr>
            <p:ph type="sldNum" sz="quarter" idx="11"/>
          </p:nvPr>
        </p:nvSpPr>
        <p:spPr/>
        <p:txBody>
          <a:bodyPr rtlCol="0"/>
          <a:lstStyle/>
          <a:p>
            <a:pPr rtl="0"/>
            <a:fld id="{EECC7194-A4D0-457B-9D3E-53681723AFF7}" type="slidenum">
              <a:rPr lang="pt-BR" sz="1000" smtClean="0"/>
            </a:fld>
            <a:endParaRPr lang="pt-BR" sz="1000" dirty="0"/>
          </a:p>
        </p:txBody>
      </p:sp>
      <p:sp>
        <p:nvSpPr>
          <p:cNvPr id="4" name="Espaço Reservado para Texto 3"/>
          <p:cNvSpPr>
            <a:spLocks noGrp="1"/>
          </p:cNvSpPr>
          <p:nvPr>
            <p:ph type="body" sz="quarter" idx="14"/>
          </p:nvPr>
        </p:nvSpPr>
        <p:spPr>
          <a:xfrm>
            <a:off x="1303794" y="2196511"/>
            <a:ext cx="2034138" cy="1211052"/>
          </a:xfrm>
        </p:spPr>
        <p:txBody>
          <a:bodyPr rtlCol="0"/>
          <a:lstStyle/>
          <a:p>
            <a:r>
              <a:rPr lang="pt-BR" dirty="0"/>
              <a:t>Contatos com escolas, universidades e agremiações</a:t>
            </a:r>
            <a:endParaRPr lang="pt-BR" noProof="1"/>
          </a:p>
        </p:txBody>
      </p:sp>
      <p:sp>
        <p:nvSpPr>
          <p:cNvPr id="6" name="Espaço Reservado para Texto 5"/>
          <p:cNvSpPr>
            <a:spLocks noGrp="1"/>
          </p:cNvSpPr>
          <p:nvPr>
            <p:ph type="body" sz="quarter" idx="16"/>
          </p:nvPr>
        </p:nvSpPr>
        <p:spPr>
          <a:xfrm>
            <a:off x="5078931" y="2196510"/>
            <a:ext cx="2034138" cy="1168991"/>
          </a:xfrm>
        </p:spPr>
        <p:txBody>
          <a:bodyPr rtlCol="0"/>
          <a:lstStyle/>
          <a:p>
            <a:endParaRPr lang="pt-BR" sz="1900" dirty="0" smtClean="0"/>
          </a:p>
          <a:p>
            <a:r>
              <a:rPr lang="pt-BR" sz="1900" dirty="0" smtClean="0"/>
              <a:t>Cartazes </a:t>
            </a:r>
            <a:r>
              <a:rPr lang="pt-BR" sz="1900" dirty="0"/>
              <a:t>ou anúncios em locais visíveis</a:t>
            </a:r>
            <a:br>
              <a:rPr lang="pt-BR" sz="1900" dirty="0"/>
            </a:br>
            <a:endParaRPr lang="pt-BR" sz="1900" noProof="1"/>
          </a:p>
        </p:txBody>
      </p:sp>
      <p:sp>
        <p:nvSpPr>
          <p:cNvPr id="8" name="Espaço Reservado para Texto 7"/>
          <p:cNvSpPr>
            <a:spLocks noGrp="1"/>
          </p:cNvSpPr>
          <p:nvPr>
            <p:ph type="body" sz="quarter" idx="18"/>
          </p:nvPr>
        </p:nvSpPr>
        <p:spPr>
          <a:xfrm>
            <a:off x="8828931" y="2238573"/>
            <a:ext cx="2034138" cy="1126928"/>
          </a:xfrm>
        </p:spPr>
        <p:txBody>
          <a:bodyPr rtlCol="0"/>
          <a:lstStyle/>
          <a:p>
            <a:r>
              <a:rPr lang="pt-BR" dirty="0"/>
              <a:t>Apresentação de candidatos por indicação de funcionários</a:t>
            </a:r>
            <a:endParaRPr lang="pt-BR" noProof="1"/>
          </a:p>
        </p:txBody>
      </p:sp>
      <p:sp>
        <p:nvSpPr>
          <p:cNvPr id="13" name="Espaço Reservado para Texto 12"/>
          <p:cNvSpPr>
            <a:spLocks noGrp="1"/>
          </p:cNvSpPr>
          <p:nvPr>
            <p:ph type="body" sz="quarter" idx="27"/>
          </p:nvPr>
        </p:nvSpPr>
        <p:spPr>
          <a:xfrm>
            <a:off x="3185078" y="4529618"/>
            <a:ext cx="2034138" cy="1164977"/>
          </a:xfrm>
        </p:spPr>
        <p:txBody>
          <a:bodyPr rtlCol="0"/>
          <a:lstStyle/>
          <a:p>
            <a:r>
              <a:rPr lang="pt-BR" dirty="0"/>
              <a:t>Consulta a banco de candidatos ou banco de talentos</a:t>
            </a:r>
            <a:endParaRPr lang="pt-BR" noProof="1"/>
          </a:p>
        </p:txBody>
      </p:sp>
      <p:sp>
        <p:nvSpPr>
          <p:cNvPr id="15" name="Espaço Reservado para Texto 14"/>
          <p:cNvSpPr>
            <a:spLocks noGrp="1"/>
          </p:cNvSpPr>
          <p:nvPr>
            <p:ph type="body" sz="quarter" idx="29"/>
          </p:nvPr>
        </p:nvSpPr>
        <p:spPr>
          <a:xfrm>
            <a:off x="6947646" y="4529618"/>
            <a:ext cx="2034138" cy="1164977"/>
          </a:xfrm>
        </p:spPr>
        <p:txBody>
          <a:bodyPr rtlCol="0"/>
          <a:lstStyle/>
          <a:p>
            <a:r>
              <a:rPr lang="pt-BR" dirty="0"/>
              <a:t>Recrutamento virtual</a:t>
            </a:r>
            <a:endParaRPr lang="pt-BR" noProof="1"/>
          </a:p>
        </p:txBody>
      </p:sp>
      <p:sp>
        <p:nvSpPr>
          <p:cNvPr id="21" name="Título 20"/>
          <p:cNvSpPr>
            <a:spLocks noGrp="1"/>
          </p:cNvSpPr>
          <p:nvPr>
            <p:ph type="title"/>
          </p:nvPr>
        </p:nvSpPr>
        <p:spPr>
          <a:xfrm>
            <a:off x="684000" y="808186"/>
            <a:ext cx="8297784" cy="370166"/>
          </a:xfrm>
        </p:spPr>
        <p:txBody>
          <a:bodyPr rtlCol="0"/>
          <a:lstStyle/>
          <a:p>
            <a:pPr rtl="0"/>
            <a:r>
              <a:rPr lang="pt-BR" dirty="0" smtClean="0"/>
              <a:t>TÉCNICAS DE RECRUTAMENTO EXTERNO</a:t>
            </a:r>
            <a:endParaRPr lang="pt-BR" dirty="0"/>
          </a:p>
        </p:txBody>
      </p:sp>
      <p:sp>
        <p:nvSpPr>
          <p:cNvPr id="22" name="objeto 7" descr="Retângulo bege"/>
          <p:cNvSpPr/>
          <p:nvPr/>
        </p:nvSpPr>
        <p:spPr bwMode="white">
          <a:xfrm flipV="1">
            <a:off x="722098" y="1277066"/>
            <a:ext cx="8397377" cy="103249"/>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pt-BR" dirty="0"/>
          </a:p>
        </p:txBody>
      </p:sp>
      <p:sp>
        <p:nvSpPr>
          <p:cNvPr id="53" name="Retângulo 52"/>
          <p:cNvSpPr/>
          <p:nvPr/>
        </p:nvSpPr>
        <p:spPr>
          <a:xfrm>
            <a:off x="1594339" y="1841895"/>
            <a:ext cx="1453048" cy="820207"/>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6" name="Retângulo 55"/>
          <p:cNvSpPr/>
          <p:nvPr/>
        </p:nvSpPr>
        <p:spPr>
          <a:xfrm>
            <a:off x="9119476" y="1841895"/>
            <a:ext cx="1453048" cy="820207"/>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7" name="Retângulo 56"/>
          <p:cNvSpPr/>
          <p:nvPr/>
        </p:nvSpPr>
        <p:spPr>
          <a:xfrm>
            <a:off x="3475623" y="4170990"/>
            <a:ext cx="1453048" cy="820207"/>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8" name="Retângulo 57"/>
          <p:cNvSpPr/>
          <p:nvPr/>
        </p:nvSpPr>
        <p:spPr>
          <a:xfrm>
            <a:off x="7238191" y="4170990"/>
            <a:ext cx="1453048" cy="820207"/>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25" name="Retângulo 24"/>
          <p:cNvSpPr/>
          <p:nvPr/>
        </p:nvSpPr>
        <p:spPr>
          <a:xfrm>
            <a:off x="5369476" y="1841895"/>
            <a:ext cx="1453048" cy="820207"/>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1"/>
          </p:nvPr>
        </p:nvSpPr>
        <p:spPr/>
        <p:txBody>
          <a:bodyPr/>
          <a:lstStyle/>
          <a:p>
            <a:pPr rtl="0"/>
            <a:fld id="{EECC7194-A4D0-457B-9D3E-53681723AFF7}" type="slidenum">
              <a:rPr lang="pt-BR" noProof="0" smtClean="0"/>
            </a:fld>
            <a:endParaRPr lang="pt-BR" noProof="0" dirty="0"/>
          </a:p>
        </p:txBody>
      </p:sp>
      <p:pic>
        <p:nvPicPr>
          <p:cNvPr id="4" name="Imagem 3"/>
          <p:cNvPicPr>
            <a:picLocks noChangeAspect="1"/>
          </p:cNvPicPr>
          <p:nvPr/>
        </p:nvPicPr>
        <p:blipFill>
          <a:blip r:embed="rId1"/>
          <a:stretch>
            <a:fillRect/>
          </a:stretch>
        </p:blipFill>
        <p:spPr>
          <a:xfrm>
            <a:off x="3786388" y="461480"/>
            <a:ext cx="4043965" cy="614633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999" y="808186"/>
            <a:ext cx="9541825" cy="370166"/>
          </a:xfrm>
        </p:spPr>
        <p:txBody>
          <a:bodyPr/>
          <a:lstStyle/>
          <a:p>
            <a:r>
              <a:rPr lang="pt-BR" dirty="0"/>
              <a:t>Anúncios em jornais e revistas especializadas </a:t>
            </a:r>
            <a:endParaRPr lang="pt-BR" dirty="0"/>
          </a:p>
        </p:txBody>
      </p:sp>
      <p:sp>
        <p:nvSpPr>
          <p:cNvPr id="4" name="Espaço Reservado para Número de Slide 3"/>
          <p:cNvSpPr>
            <a:spLocks noGrp="1"/>
          </p:cNvSpPr>
          <p:nvPr>
            <p:ph type="sldNum" sz="quarter" idx="11"/>
          </p:nvPr>
        </p:nvSpPr>
        <p:spPr/>
        <p:txBody>
          <a:bodyPr/>
          <a:lstStyle/>
          <a:p>
            <a:pPr rtl="0"/>
            <a:fld id="{EECC7194-A4D0-457B-9D3E-53681723AFF7}" type="slidenum">
              <a:rPr lang="pt-BR" noProof="0" smtClean="0"/>
            </a:fld>
            <a:endParaRPr lang="pt-BR" noProof="0" dirty="0"/>
          </a:p>
        </p:txBody>
      </p:sp>
      <p:sp>
        <p:nvSpPr>
          <p:cNvPr id="6" name="Retângulo 5"/>
          <p:cNvSpPr/>
          <p:nvPr/>
        </p:nvSpPr>
        <p:spPr>
          <a:xfrm>
            <a:off x="684000" y="2825444"/>
            <a:ext cx="11061532" cy="3416320"/>
          </a:xfrm>
          <a:prstGeom prst="rect">
            <a:avLst/>
          </a:prstGeom>
        </p:spPr>
        <p:txBody>
          <a:bodyPr wrap="square">
            <a:spAutoFit/>
          </a:bodyPr>
          <a:lstStyle/>
          <a:p>
            <a:pPr algn="just">
              <a:lnSpc>
                <a:spcPct val="150000"/>
              </a:lnSpc>
            </a:pPr>
            <a:r>
              <a:rPr lang="pt-BR" dirty="0"/>
              <a:t>Anúncios em jornais e revistas costumam ser uma boa opção, dependendo do tipo de cargo a ser preenchido ou das competências a adquirir. Executivos, gerentes e funcionários de escritório se dão bem com jornais locais ou regionais. </a:t>
            </a:r>
            <a:endParaRPr lang="pt-BR" dirty="0" smtClean="0"/>
          </a:p>
          <a:p>
            <a:pPr algn="just">
              <a:lnSpc>
                <a:spcPct val="150000"/>
              </a:lnSpc>
            </a:pPr>
            <a:endParaRPr lang="pt-BR" dirty="0"/>
          </a:p>
          <a:p>
            <a:pPr algn="just">
              <a:lnSpc>
                <a:spcPct val="150000"/>
              </a:lnSpc>
            </a:pPr>
            <a:r>
              <a:rPr lang="pt-BR" dirty="0" smtClean="0"/>
              <a:t>Para </a:t>
            </a:r>
            <a:r>
              <a:rPr lang="pt-BR" dirty="0"/>
              <a:t>empregados especializados, jornais mais populares são mais indicados. Se o cargo for muito específico, pode-se lançar mão de revistas especializadas. A crescente globalização criou muitas oportunidades para novas posições em todo o planeta, exigindo o conhecimento de outros idiomas e o domínio de técnicas de computação.</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1"/>
          </p:nvPr>
        </p:nvSpPr>
        <p:spPr/>
        <p:txBody>
          <a:bodyPr/>
          <a:lstStyle/>
          <a:p>
            <a:pPr rtl="0"/>
            <a:fld id="{EECC7194-A4D0-457B-9D3E-53681723AFF7}" type="slidenum">
              <a:rPr lang="pt-BR" noProof="0" smtClean="0"/>
            </a:fld>
            <a:endParaRPr lang="pt-BR" noProof="0" dirty="0"/>
          </a:p>
        </p:txBody>
      </p:sp>
      <p:pic>
        <p:nvPicPr>
          <p:cNvPr id="6" name="Imagem 5"/>
          <p:cNvPicPr>
            <a:picLocks noChangeAspect="1"/>
          </p:cNvPicPr>
          <p:nvPr/>
        </p:nvPicPr>
        <p:blipFill>
          <a:blip r:embed="rId1"/>
          <a:stretch>
            <a:fillRect/>
          </a:stretch>
        </p:blipFill>
        <p:spPr>
          <a:xfrm>
            <a:off x="1209404" y="521182"/>
            <a:ext cx="10059610" cy="599105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999" y="808186"/>
            <a:ext cx="9541825" cy="370166"/>
          </a:xfrm>
        </p:spPr>
        <p:txBody>
          <a:bodyPr/>
          <a:lstStyle/>
          <a:p>
            <a:r>
              <a:rPr lang="pt-BR" dirty="0"/>
              <a:t>Anúncios em jornais e revistas especializadas </a:t>
            </a:r>
            <a:endParaRPr lang="pt-BR" dirty="0"/>
          </a:p>
        </p:txBody>
      </p:sp>
      <p:sp>
        <p:nvSpPr>
          <p:cNvPr id="4" name="Espaço Reservado para Número de Slide 3"/>
          <p:cNvSpPr>
            <a:spLocks noGrp="1"/>
          </p:cNvSpPr>
          <p:nvPr>
            <p:ph type="sldNum" sz="quarter" idx="11"/>
          </p:nvPr>
        </p:nvSpPr>
        <p:spPr/>
        <p:txBody>
          <a:bodyPr/>
          <a:lstStyle/>
          <a:p>
            <a:pPr rtl="0"/>
            <a:fld id="{EECC7194-A4D0-457B-9D3E-53681723AFF7}" type="slidenum">
              <a:rPr lang="pt-BR" noProof="0" smtClean="0"/>
            </a:fld>
            <a:endParaRPr lang="pt-BR" noProof="0" dirty="0"/>
          </a:p>
        </p:txBody>
      </p:sp>
      <p:sp>
        <p:nvSpPr>
          <p:cNvPr id="6" name="Retângulo 5"/>
          <p:cNvSpPr/>
          <p:nvPr/>
        </p:nvSpPr>
        <p:spPr>
          <a:xfrm>
            <a:off x="514232" y="2632261"/>
            <a:ext cx="11061532" cy="4380686"/>
          </a:xfrm>
          <a:prstGeom prst="rect">
            <a:avLst/>
          </a:prstGeom>
        </p:spPr>
        <p:txBody>
          <a:bodyPr wrap="square">
            <a:spAutoFit/>
          </a:bodyPr>
          <a:lstStyle/>
          <a:p>
            <a:pPr algn="just">
              <a:lnSpc>
                <a:spcPct val="150000"/>
              </a:lnSpc>
            </a:pPr>
            <a:r>
              <a:rPr lang="pt-BR" sz="1700" dirty="0"/>
              <a:t>A construção do anúncio é importante. Deve-se ter sempre em mente como o candidato interpretará e poderá reagir ao anúncio. Especialistas em propaganda salientam que o anúncio deve possuir quatro características representadas pelas letras AIDA. A primeira é Atrair a atenção. O anúncio da Figura 16 ocupa uma considerável área da seção de classificados e atrai a atenção pelo tamanho e clareza gráfica</a:t>
            </a:r>
            <a:r>
              <a:rPr lang="pt-BR" sz="1700" dirty="0" smtClean="0"/>
              <a:t>.</a:t>
            </a:r>
            <a:endParaRPr lang="pt-BR" sz="1700" dirty="0" smtClean="0"/>
          </a:p>
          <a:p>
            <a:pPr algn="just">
              <a:lnSpc>
                <a:spcPct val="150000"/>
              </a:lnSpc>
            </a:pPr>
            <a:r>
              <a:rPr lang="pt-BR" sz="1700" dirty="0" smtClean="0"/>
              <a:t> </a:t>
            </a:r>
            <a:r>
              <a:rPr lang="pt-BR" sz="1700" dirty="0"/>
              <a:t>A segunda é desenvolver o Interesse. O anúncio desperta o interesse no cargo pelo fato de mencionar a natureza desafiadora das atividades. A terceira é criar o Desejo pelo aumento do interesse ao mencionar aspectos como satisfação no trabalho, desenvolvimento de carreira, participação nos resultados e outras vantagens. Por fim, a Ação. O anúncio provoca uma ação ou providência do candidato, como enviar o seu CV pelo endereço eletrônico. A Internet tem sido a mídia preferida para o recrutamento externo para muitas organizações, tanto que muitas delas oferecem em seus sites um campo especial para o “trabalhe conosco”.</a:t>
            </a:r>
            <a:endParaRPr lang="pt-BR" sz="1700" dirty="0"/>
          </a:p>
          <a:p>
            <a:pPr algn="just">
              <a:lnSpc>
                <a:spcPct val="150000"/>
              </a:lnSpc>
            </a:pP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1"/>
          </p:nvPr>
        </p:nvSpPr>
        <p:spPr/>
        <p:txBody>
          <a:bodyPr/>
          <a:lstStyle/>
          <a:p>
            <a:pPr rtl="0"/>
            <a:fld id="{EECC7194-A4D0-457B-9D3E-53681723AFF7}" type="slidenum">
              <a:rPr lang="pt-BR" noProof="0" smtClean="0"/>
            </a:fld>
            <a:endParaRPr lang="pt-BR" noProof="0" dirty="0"/>
          </a:p>
        </p:txBody>
      </p:sp>
      <p:pic>
        <p:nvPicPr>
          <p:cNvPr id="5" name="Imagem 4"/>
          <p:cNvPicPr>
            <a:picLocks noChangeAspect="1"/>
          </p:cNvPicPr>
          <p:nvPr/>
        </p:nvPicPr>
        <p:blipFill>
          <a:blip r:embed="rId1"/>
          <a:stretch>
            <a:fillRect/>
          </a:stretch>
        </p:blipFill>
        <p:spPr>
          <a:xfrm>
            <a:off x="2202288" y="1167729"/>
            <a:ext cx="7701566" cy="477634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8" name="Espaço Reservado para Imagem 27" descr="Mulher passando por uma porta"/>
          <p:cNvPicPr>
            <a:picLocks noGrp="1" noChangeAspect="1"/>
          </p:cNvPicPr>
          <p:nvPr>
            <p:ph type="pic" sz="quarter" idx="12"/>
          </p:nvPr>
        </p:nvPicPr>
        <p:blipFill rotWithShape="1">
          <a:blip r:embed="rId1" cstate="screen"/>
          <a:srcRect/>
          <a:stretch>
            <a:fillRect/>
          </a:stretch>
        </p:blipFill>
        <p:spPr>
          <a:xfrm>
            <a:off x="0" y="0"/>
            <a:ext cx="12012000" cy="6858000"/>
          </a:xfrm>
        </p:spPr>
      </p:pic>
      <p:sp>
        <p:nvSpPr>
          <p:cNvPr id="15" name="Retângulo 14"/>
          <p:cNvSpPr/>
          <p:nvPr/>
        </p:nvSpPr>
        <p:spPr>
          <a:xfrm>
            <a:off x="1569877" y="0"/>
            <a:ext cx="6058185" cy="6858000"/>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4" name="Espaço Reservado para Texto 3"/>
          <p:cNvSpPr>
            <a:spLocks noGrp="1"/>
          </p:cNvSpPr>
          <p:nvPr>
            <p:ph type="body" sz="quarter" idx="13"/>
          </p:nvPr>
        </p:nvSpPr>
        <p:spPr>
          <a:xfrm>
            <a:off x="1147343" y="2731934"/>
            <a:ext cx="6903253" cy="3172156"/>
          </a:xfrm>
          <a:gradFill>
            <a:gsLst>
              <a:gs pos="0">
                <a:schemeClr val="tx2"/>
              </a:gs>
              <a:gs pos="100000">
                <a:schemeClr val="accent2"/>
              </a:gs>
            </a:gsLst>
            <a:lin ang="14400000" scaled="0"/>
          </a:gradFill>
        </p:spPr>
        <p:txBody>
          <a:bodyPr rtlCol="0"/>
          <a:lstStyle/>
          <a:p>
            <a:pPr algn="just"/>
            <a:r>
              <a:rPr lang="pt-BR" sz="1400" dirty="0"/>
              <a:t>A organização pode, em vez de ir direto ao MRH, entrar em contato com agências de recrutamento para se abastecer de candidatos que constam de seus bancos de dados. As agências podem servir de intermediárias para fazer o recrutamento. </a:t>
            </a:r>
            <a:endParaRPr lang="pt-BR" sz="1400" dirty="0"/>
          </a:p>
        </p:txBody>
      </p:sp>
      <p:sp>
        <p:nvSpPr>
          <p:cNvPr id="3" name="Título 2"/>
          <p:cNvSpPr>
            <a:spLocks noGrp="1"/>
          </p:cNvSpPr>
          <p:nvPr>
            <p:ph type="title"/>
          </p:nvPr>
        </p:nvSpPr>
        <p:spPr>
          <a:xfrm>
            <a:off x="2762859" y="3244034"/>
            <a:ext cx="4585966" cy="1008000"/>
          </a:xfrm>
        </p:spPr>
        <p:txBody>
          <a:bodyPr rtlCol="0"/>
          <a:lstStyle/>
          <a:p>
            <a:r>
              <a:rPr lang="pt-BR" sz="3000" dirty="0"/>
              <a:t>AGÊNCIAS DE RECRUTAMENTO</a:t>
            </a:r>
            <a:endParaRPr lang="pt-BR" sz="3000" dirty="0"/>
          </a:p>
        </p:txBody>
      </p:sp>
      <p:sp>
        <p:nvSpPr>
          <p:cNvPr id="9" name="objeto 7" descr="Retângulo bege"/>
          <p:cNvSpPr/>
          <p:nvPr/>
        </p:nvSpPr>
        <p:spPr bwMode="white">
          <a:xfrm>
            <a:off x="1916968" y="4318012"/>
            <a:ext cx="5364000" cy="0"/>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pPr rtl="0"/>
            <a:endParaRPr lang="pt-BR" dirty="0"/>
          </a:p>
        </p:txBody>
      </p:sp>
      <p:grpSp>
        <p:nvGrpSpPr>
          <p:cNvPr id="36" name="Grupo 35" descr="Ícone de Lâmpada"/>
          <p:cNvGrpSpPr>
            <a:grpSpLocks noChangeAspect="1"/>
          </p:cNvGrpSpPr>
          <p:nvPr/>
        </p:nvGrpSpPr>
        <p:grpSpPr>
          <a:xfrm>
            <a:off x="1985345" y="3363146"/>
            <a:ext cx="362015" cy="584795"/>
            <a:chOff x="1684741" y="3186732"/>
            <a:chExt cx="530027" cy="856197"/>
          </a:xfrm>
        </p:grpSpPr>
        <p:sp>
          <p:nvSpPr>
            <p:cNvPr id="32" name="Forma Livre: Forma 31"/>
            <p:cNvSpPr/>
            <p:nvPr/>
          </p:nvSpPr>
          <p:spPr>
            <a:xfrm>
              <a:off x="1817248" y="3777916"/>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pt-BR" dirty="0"/>
            </a:p>
          </p:txBody>
        </p:sp>
        <p:sp>
          <p:nvSpPr>
            <p:cNvPr id="33" name="Forma livre: Forma 32"/>
            <p:cNvSpPr/>
            <p:nvPr/>
          </p:nvSpPr>
          <p:spPr>
            <a:xfrm>
              <a:off x="1817248" y="3879844"/>
              <a:ext cx="265013" cy="61157"/>
            </a:xfrm>
            <a:custGeom>
              <a:avLst/>
              <a:gdLst>
                <a:gd name="connsiteX0" fmla="*/ 30578 w 265013"/>
                <a:gd name="connsiteY0" fmla="*/ 0 h 61156"/>
                <a:gd name="connsiteX1" fmla="*/ 234435 w 265013"/>
                <a:gd name="connsiteY1" fmla="*/ 0 h 61156"/>
                <a:gd name="connsiteX2" fmla="*/ 265013 w 265013"/>
                <a:gd name="connsiteY2" fmla="*/ 30578 h 61156"/>
                <a:gd name="connsiteX3" fmla="*/ 234435 w 265013"/>
                <a:gd name="connsiteY3" fmla="*/ 61157 h 61156"/>
                <a:gd name="connsiteX4" fmla="*/ 30578 w 265013"/>
                <a:gd name="connsiteY4" fmla="*/ 61157 h 61156"/>
                <a:gd name="connsiteX5" fmla="*/ 0 w 265013"/>
                <a:gd name="connsiteY5" fmla="*/ 30578 h 61156"/>
                <a:gd name="connsiteX6" fmla="*/ 30578 w 265013"/>
                <a:gd name="connsiteY6" fmla="*/ 0 h 6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013" h="61156">
                  <a:moveTo>
                    <a:pt x="30578" y="0"/>
                  </a:moveTo>
                  <a:lnTo>
                    <a:pt x="234435" y="0"/>
                  </a:lnTo>
                  <a:cubicBezTo>
                    <a:pt x="251763" y="0"/>
                    <a:pt x="265013" y="13251"/>
                    <a:pt x="265013" y="30578"/>
                  </a:cubicBezTo>
                  <a:cubicBezTo>
                    <a:pt x="265013" y="47906"/>
                    <a:pt x="251763" y="61157"/>
                    <a:pt x="234435" y="61157"/>
                  </a:cubicBezTo>
                  <a:lnTo>
                    <a:pt x="30578" y="61157"/>
                  </a:lnTo>
                  <a:cubicBezTo>
                    <a:pt x="13251" y="61157"/>
                    <a:pt x="0" y="47906"/>
                    <a:pt x="0" y="30578"/>
                  </a:cubicBezTo>
                  <a:cubicBezTo>
                    <a:pt x="0" y="13251"/>
                    <a:pt x="13251" y="0"/>
                    <a:pt x="30578" y="0"/>
                  </a:cubicBezTo>
                  <a:close/>
                </a:path>
              </a:pathLst>
            </a:custGeom>
            <a:solidFill>
              <a:schemeClr val="accent1"/>
            </a:solidFill>
            <a:ln w="10120" cap="flat">
              <a:noFill/>
              <a:prstDash val="solid"/>
              <a:miter/>
            </a:ln>
          </p:spPr>
          <p:txBody>
            <a:bodyPr rtlCol="0" anchor="ctr"/>
            <a:lstStyle/>
            <a:p>
              <a:pPr rtl="0"/>
              <a:endParaRPr lang="pt-BR" dirty="0"/>
            </a:p>
          </p:txBody>
        </p:sp>
        <p:sp>
          <p:nvSpPr>
            <p:cNvPr id="34" name="Forma livre: Forma 33"/>
            <p:cNvSpPr/>
            <p:nvPr/>
          </p:nvSpPr>
          <p:spPr>
            <a:xfrm>
              <a:off x="1883501" y="3981772"/>
              <a:ext cx="132507" cy="61157"/>
            </a:xfrm>
            <a:custGeom>
              <a:avLst/>
              <a:gdLst>
                <a:gd name="connsiteX0" fmla="*/ 0 w 132506"/>
                <a:gd name="connsiteY0" fmla="*/ 0 h 61156"/>
                <a:gd name="connsiteX1" fmla="*/ 66253 w 132506"/>
                <a:gd name="connsiteY1" fmla="*/ 61157 h 61156"/>
                <a:gd name="connsiteX2" fmla="*/ 132507 w 132506"/>
                <a:gd name="connsiteY2" fmla="*/ 0 h 61156"/>
                <a:gd name="connsiteX3" fmla="*/ 0 w 132506"/>
                <a:gd name="connsiteY3" fmla="*/ 0 h 61156"/>
              </a:gdLst>
              <a:ahLst/>
              <a:cxnLst>
                <a:cxn ang="0">
                  <a:pos x="connsiteX0" y="connsiteY0"/>
                </a:cxn>
                <a:cxn ang="0">
                  <a:pos x="connsiteX1" y="connsiteY1"/>
                </a:cxn>
                <a:cxn ang="0">
                  <a:pos x="connsiteX2" y="connsiteY2"/>
                </a:cxn>
                <a:cxn ang="0">
                  <a:pos x="connsiteX3" y="connsiteY3"/>
                </a:cxn>
              </a:cxnLst>
              <a:rect l="l" t="t" r="r" b="b"/>
              <a:pathLst>
                <a:path w="132506" h="61156">
                  <a:moveTo>
                    <a:pt x="0" y="0"/>
                  </a:moveTo>
                  <a:cubicBezTo>
                    <a:pt x="3058" y="34656"/>
                    <a:pt x="31598" y="61157"/>
                    <a:pt x="66253" y="61157"/>
                  </a:cubicBezTo>
                  <a:cubicBezTo>
                    <a:pt x="100909" y="61157"/>
                    <a:pt x="129449" y="34656"/>
                    <a:pt x="132507" y="0"/>
                  </a:cubicBezTo>
                  <a:lnTo>
                    <a:pt x="0" y="0"/>
                  </a:lnTo>
                  <a:close/>
                </a:path>
              </a:pathLst>
            </a:custGeom>
            <a:solidFill>
              <a:schemeClr val="accent1"/>
            </a:solidFill>
            <a:ln w="10120" cap="flat">
              <a:noFill/>
              <a:prstDash val="solid"/>
              <a:miter/>
            </a:ln>
          </p:spPr>
          <p:txBody>
            <a:bodyPr rtlCol="0" anchor="ctr"/>
            <a:lstStyle/>
            <a:p>
              <a:pPr rtl="0"/>
              <a:endParaRPr lang="pt-BR" dirty="0"/>
            </a:p>
          </p:txBody>
        </p:sp>
        <p:sp>
          <p:nvSpPr>
            <p:cNvPr id="35" name="Forma Livre: Forma 34"/>
            <p:cNvSpPr/>
            <p:nvPr/>
          </p:nvSpPr>
          <p:spPr>
            <a:xfrm>
              <a:off x="1684741" y="3186732"/>
              <a:ext cx="530027" cy="550412"/>
            </a:xfrm>
            <a:custGeom>
              <a:avLst/>
              <a:gdLst>
                <a:gd name="connsiteX0" fmla="*/ 265013 w 530026"/>
                <a:gd name="connsiteY0" fmla="*/ 0 h 550412"/>
                <a:gd name="connsiteX1" fmla="*/ 265013 w 530026"/>
                <a:gd name="connsiteY1" fmla="*/ 0 h 550412"/>
                <a:gd name="connsiteX2" fmla="*/ 265013 w 530026"/>
                <a:gd name="connsiteY2" fmla="*/ 0 h 550412"/>
                <a:gd name="connsiteX3" fmla="*/ 0 w 530026"/>
                <a:gd name="connsiteY3" fmla="*/ 261956 h 550412"/>
                <a:gd name="connsiteX4" fmla="*/ 0 w 530026"/>
                <a:gd name="connsiteY4" fmla="*/ 271129 h 550412"/>
                <a:gd name="connsiteX5" fmla="*/ 18347 w 530026"/>
                <a:gd name="connsiteY5" fmla="*/ 362864 h 550412"/>
                <a:gd name="connsiteX6" fmla="*/ 64215 w 530026"/>
                <a:gd name="connsiteY6" fmla="*/ 438291 h 550412"/>
                <a:gd name="connsiteX7" fmla="*/ 126391 w 530026"/>
                <a:gd name="connsiteY7" fmla="*/ 539200 h 550412"/>
                <a:gd name="connsiteX8" fmla="*/ 144738 w 530026"/>
                <a:gd name="connsiteY8" fmla="*/ 550412 h 550412"/>
                <a:gd name="connsiteX9" fmla="*/ 385289 w 530026"/>
                <a:gd name="connsiteY9" fmla="*/ 550412 h 550412"/>
                <a:gd name="connsiteX10" fmla="*/ 403636 w 530026"/>
                <a:gd name="connsiteY10" fmla="*/ 539200 h 550412"/>
                <a:gd name="connsiteX11" fmla="*/ 465812 w 530026"/>
                <a:gd name="connsiteY11" fmla="*/ 438291 h 550412"/>
                <a:gd name="connsiteX12" fmla="*/ 511680 w 530026"/>
                <a:gd name="connsiteY12" fmla="*/ 362864 h 550412"/>
                <a:gd name="connsiteX13" fmla="*/ 530027 w 530026"/>
                <a:gd name="connsiteY13" fmla="*/ 271129 h 550412"/>
                <a:gd name="connsiteX14" fmla="*/ 530027 w 530026"/>
                <a:gd name="connsiteY14" fmla="*/ 261956 h 550412"/>
                <a:gd name="connsiteX15" fmla="*/ 265013 w 530026"/>
                <a:gd name="connsiteY15" fmla="*/ 0 h 550412"/>
                <a:gd name="connsiteX16" fmla="*/ 468870 w 530026"/>
                <a:gd name="connsiteY16" fmla="*/ 270110 h 550412"/>
                <a:gd name="connsiteX17" fmla="*/ 454600 w 530026"/>
                <a:gd name="connsiteY17" fmla="*/ 341460 h 550412"/>
                <a:gd name="connsiteX18" fmla="*/ 419944 w 530026"/>
                <a:gd name="connsiteY18" fmla="*/ 397520 h 550412"/>
                <a:gd name="connsiteX19" fmla="*/ 360826 w 530026"/>
                <a:gd name="connsiteY19" fmla="*/ 489256 h 550412"/>
                <a:gd name="connsiteX20" fmla="*/ 265013 w 530026"/>
                <a:gd name="connsiteY20" fmla="*/ 489256 h 550412"/>
                <a:gd name="connsiteX21" fmla="*/ 170220 w 530026"/>
                <a:gd name="connsiteY21" fmla="*/ 489256 h 550412"/>
                <a:gd name="connsiteX22" fmla="*/ 111102 w 530026"/>
                <a:gd name="connsiteY22" fmla="*/ 397520 h 550412"/>
                <a:gd name="connsiteX23" fmla="*/ 76446 w 530026"/>
                <a:gd name="connsiteY23" fmla="*/ 341460 h 550412"/>
                <a:gd name="connsiteX24" fmla="*/ 62176 w 530026"/>
                <a:gd name="connsiteY24" fmla="*/ 270110 h 550412"/>
                <a:gd name="connsiteX25" fmla="*/ 62176 w 530026"/>
                <a:gd name="connsiteY25" fmla="*/ 261956 h 550412"/>
                <a:gd name="connsiteX26" fmla="*/ 266033 w 530026"/>
                <a:gd name="connsiteY26" fmla="*/ 60138 h 550412"/>
                <a:gd name="connsiteX27" fmla="*/ 266033 w 530026"/>
                <a:gd name="connsiteY27" fmla="*/ 60138 h 550412"/>
                <a:gd name="connsiteX28" fmla="*/ 266033 w 530026"/>
                <a:gd name="connsiteY28" fmla="*/ 60138 h 550412"/>
                <a:gd name="connsiteX29" fmla="*/ 266033 w 530026"/>
                <a:gd name="connsiteY29" fmla="*/ 60138 h 550412"/>
                <a:gd name="connsiteX30" fmla="*/ 266033 w 530026"/>
                <a:gd name="connsiteY30" fmla="*/ 60138 h 550412"/>
                <a:gd name="connsiteX31" fmla="*/ 266033 w 530026"/>
                <a:gd name="connsiteY31" fmla="*/ 60138 h 550412"/>
                <a:gd name="connsiteX32" fmla="*/ 266033 w 530026"/>
                <a:gd name="connsiteY32" fmla="*/ 60138 h 550412"/>
                <a:gd name="connsiteX33" fmla="*/ 469889 w 530026"/>
                <a:gd name="connsiteY33" fmla="*/ 261956 h 550412"/>
                <a:gd name="connsiteX34" fmla="*/ 469889 w 530026"/>
                <a:gd name="connsiteY34" fmla="*/ 270110 h 550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0026" h="550412">
                  <a:moveTo>
                    <a:pt x="265013" y="0"/>
                  </a:moveTo>
                  <a:cubicBezTo>
                    <a:pt x="265013" y="0"/>
                    <a:pt x="265013" y="0"/>
                    <a:pt x="265013" y="0"/>
                  </a:cubicBezTo>
                  <a:cubicBezTo>
                    <a:pt x="265013" y="0"/>
                    <a:pt x="265013" y="0"/>
                    <a:pt x="265013" y="0"/>
                  </a:cubicBezTo>
                  <a:cubicBezTo>
                    <a:pt x="120275" y="1019"/>
                    <a:pt x="3058" y="117217"/>
                    <a:pt x="0" y="261956"/>
                  </a:cubicBezTo>
                  <a:lnTo>
                    <a:pt x="0" y="271129"/>
                  </a:lnTo>
                  <a:cubicBezTo>
                    <a:pt x="1019" y="302727"/>
                    <a:pt x="7135" y="333305"/>
                    <a:pt x="18347" y="362864"/>
                  </a:cubicBezTo>
                  <a:cubicBezTo>
                    <a:pt x="29559" y="390385"/>
                    <a:pt x="44848" y="415867"/>
                    <a:pt x="64215" y="438291"/>
                  </a:cubicBezTo>
                  <a:cubicBezTo>
                    <a:pt x="88678" y="464793"/>
                    <a:pt x="115179" y="516776"/>
                    <a:pt x="126391" y="539200"/>
                  </a:cubicBezTo>
                  <a:cubicBezTo>
                    <a:pt x="129449" y="546335"/>
                    <a:pt x="136584" y="550412"/>
                    <a:pt x="144738" y="550412"/>
                  </a:cubicBezTo>
                  <a:lnTo>
                    <a:pt x="385289" y="550412"/>
                  </a:lnTo>
                  <a:cubicBezTo>
                    <a:pt x="393443" y="550412"/>
                    <a:pt x="400578" y="546335"/>
                    <a:pt x="403636" y="539200"/>
                  </a:cubicBezTo>
                  <a:cubicBezTo>
                    <a:pt x="414848" y="516776"/>
                    <a:pt x="441349" y="464793"/>
                    <a:pt x="465812" y="438291"/>
                  </a:cubicBezTo>
                  <a:cubicBezTo>
                    <a:pt x="485178" y="415867"/>
                    <a:pt x="501487" y="390385"/>
                    <a:pt x="511680" y="362864"/>
                  </a:cubicBezTo>
                  <a:cubicBezTo>
                    <a:pt x="522892" y="333305"/>
                    <a:pt x="529008" y="302727"/>
                    <a:pt x="530027" y="271129"/>
                  </a:cubicBezTo>
                  <a:lnTo>
                    <a:pt x="530027" y="261956"/>
                  </a:lnTo>
                  <a:cubicBezTo>
                    <a:pt x="526969" y="117217"/>
                    <a:pt x="409752" y="1019"/>
                    <a:pt x="265013" y="0"/>
                  </a:cubicBezTo>
                  <a:close/>
                  <a:moveTo>
                    <a:pt x="468870" y="270110"/>
                  </a:moveTo>
                  <a:cubicBezTo>
                    <a:pt x="467851" y="294573"/>
                    <a:pt x="462754" y="319035"/>
                    <a:pt x="454600" y="341460"/>
                  </a:cubicBezTo>
                  <a:cubicBezTo>
                    <a:pt x="446446" y="361845"/>
                    <a:pt x="435234" y="381212"/>
                    <a:pt x="419944" y="397520"/>
                  </a:cubicBezTo>
                  <a:cubicBezTo>
                    <a:pt x="396501" y="426060"/>
                    <a:pt x="376115" y="456638"/>
                    <a:pt x="360826" y="489256"/>
                  </a:cubicBezTo>
                  <a:lnTo>
                    <a:pt x="265013" y="489256"/>
                  </a:lnTo>
                  <a:lnTo>
                    <a:pt x="170220" y="489256"/>
                  </a:lnTo>
                  <a:cubicBezTo>
                    <a:pt x="153912" y="456638"/>
                    <a:pt x="133526" y="426060"/>
                    <a:pt x="111102" y="397520"/>
                  </a:cubicBezTo>
                  <a:cubicBezTo>
                    <a:pt x="96832" y="381212"/>
                    <a:pt x="84600" y="361845"/>
                    <a:pt x="76446" y="341460"/>
                  </a:cubicBezTo>
                  <a:cubicBezTo>
                    <a:pt x="67273" y="319035"/>
                    <a:pt x="63196" y="294573"/>
                    <a:pt x="62176" y="270110"/>
                  </a:cubicBezTo>
                  <a:lnTo>
                    <a:pt x="62176" y="261956"/>
                  </a:lnTo>
                  <a:cubicBezTo>
                    <a:pt x="64215" y="150854"/>
                    <a:pt x="154931" y="61157"/>
                    <a:pt x="266033" y="60138"/>
                  </a:cubicBezTo>
                  <a:lnTo>
                    <a:pt x="266033" y="60138"/>
                  </a:lnTo>
                  <a:lnTo>
                    <a:pt x="266033" y="60138"/>
                  </a:lnTo>
                  <a:cubicBezTo>
                    <a:pt x="266033" y="60138"/>
                    <a:pt x="266033" y="60138"/>
                    <a:pt x="266033" y="60138"/>
                  </a:cubicBezTo>
                  <a:cubicBezTo>
                    <a:pt x="266033" y="60138"/>
                    <a:pt x="266033" y="60138"/>
                    <a:pt x="266033" y="60138"/>
                  </a:cubicBezTo>
                  <a:lnTo>
                    <a:pt x="266033" y="60138"/>
                  </a:lnTo>
                  <a:lnTo>
                    <a:pt x="266033" y="60138"/>
                  </a:lnTo>
                  <a:cubicBezTo>
                    <a:pt x="377134" y="61157"/>
                    <a:pt x="467851" y="149835"/>
                    <a:pt x="469889" y="261956"/>
                  </a:cubicBezTo>
                  <a:lnTo>
                    <a:pt x="469889" y="270110"/>
                  </a:lnTo>
                  <a:close/>
                </a:path>
              </a:pathLst>
            </a:custGeom>
            <a:solidFill>
              <a:schemeClr val="accent1"/>
            </a:solidFill>
            <a:ln w="10120" cap="flat">
              <a:noFill/>
              <a:prstDash val="solid"/>
              <a:miter/>
            </a:ln>
          </p:spPr>
          <p:txBody>
            <a:bodyPr rtlCol="0" anchor="ctr"/>
            <a:lstStyle/>
            <a:p>
              <a:pPr rtl="0"/>
              <a:endParaRPr lang="pt-BR" dirty="0"/>
            </a:p>
          </p:txBody>
        </p:sp>
      </p:grpSp>
      <p:sp>
        <p:nvSpPr>
          <p:cNvPr id="48" name="Retângulo 47"/>
          <p:cNvSpPr/>
          <p:nvPr/>
        </p:nvSpPr>
        <p:spPr>
          <a:xfrm>
            <a:off x="1569877" y="5904087"/>
            <a:ext cx="6058183" cy="45719"/>
          </a:xfrm>
          <a:prstGeom prst="rect">
            <a:avLst/>
          </a:prstGeom>
          <a:solidFill>
            <a:schemeClr val="tx1">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52" name="Espaço Reservado para o Número do Slide 51"/>
          <p:cNvSpPr>
            <a:spLocks noGrp="1"/>
          </p:cNvSpPr>
          <p:nvPr>
            <p:ph type="sldNum" sz="quarter" idx="11"/>
          </p:nvPr>
        </p:nvSpPr>
        <p:spPr/>
        <p:txBody>
          <a:bodyPr rtlCol="0"/>
          <a:lstStyle/>
          <a:p>
            <a:pPr rtl="0"/>
            <a:fld id="{EECC7194-A4D0-457B-9D3E-53681723AFF7}" type="slidenum">
              <a:rPr lang="pt-BR" sz="1000" smtClean="0"/>
            </a:fld>
            <a:endParaRPr lang="pt-BR" sz="1000" dirty="0"/>
          </a:p>
        </p:txBody>
      </p:sp>
      <p:grpSp>
        <p:nvGrpSpPr>
          <p:cNvPr id="14" name="Grupo 13"/>
          <p:cNvGrpSpPr>
            <a:grpSpLocks noChangeAspect="1"/>
          </p:cNvGrpSpPr>
          <p:nvPr/>
        </p:nvGrpSpPr>
        <p:grpSpPr>
          <a:xfrm>
            <a:off x="1738283" y="3244034"/>
            <a:ext cx="906419" cy="906419"/>
            <a:chOff x="5482999" y="1607028"/>
            <a:chExt cx="1200866" cy="1200866"/>
          </a:xfrm>
        </p:grpSpPr>
        <p:sp>
          <p:nvSpPr>
            <p:cNvPr id="16" name="Retângulo 15"/>
            <p:cNvSpPr/>
            <p:nvPr/>
          </p:nvSpPr>
          <p:spPr>
            <a:xfrm>
              <a:off x="5587207" y="1711236"/>
              <a:ext cx="992451" cy="992451"/>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sp>
          <p:nvSpPr>
            <p:cNvPr id="17" name="Retângulo 16"/>
            <p:cNvSpPr/>
            <p:nvPr/>
          </p:nvSpPr>
          <p:spPr>
            <a:xfrm>
              <a:off x="5482999" y="1607028"/>
              <a:ext cx="1200866" cy="1200866"/>
            </a:xfrm>
            <a:prstGeom prst="rect">
              <a:avLst/>
            </a:prstGeom>
            <a:no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999" y="808186"/>
            <a:ext cx="9541825" cy="370166"/>
          </a:xfrm>
        </p:spPr>
        <p:txBody>
          <a:bodyPr/>
          <a:lstStyle/>
          <a:p>
            <a:pPr algn="ctr"/>
            <a:r>
              <a:rPr lang="pt-BR" dirty="0"/>
              <a:t>Existem três tipos de agências de recrutamento:</a:t>
            </a:r>
            <a:br>
              <a:rPr lang="pt-BR" dirty="0"/>
            </a:br>
            <a:endParaRPr lang="pt-BR" dirty="0"/>
          </a:p>
        </p:txBody>
      </p:sp>
      <p:sp>
        <p:nvSpPr>
          <p:cNvPr id="4" name="Espaço Reservado para Número de Slide 3"/>
          <p:cNvSpPr>
            <a:spLocks noGrp="1"/>
          </p:cNvSpPr>
          <p:nvPr>
            <p:ph type="sldNum" sz="quarter" idx="11"/>
          </p:nvPr>
        </p:nvSpPr>
        <p:spPr/>
        <p:txBody>
          <a:bodyPr/>
          <a:lstStyle/>
          <a:p>
            <a:pPr rtl="0"/>
            <a:fld id="{EECC7194-A4D0-457B-9D3E-53681723AFF7}" type="slidenum">
              <a:rPr lang="pt-BR" noProof="0" smtClean="0"/>
            </a:fld>
            <a:endParaRPr lang="pt-BR" noProof="0" dirty="0"/>
          </a:p>
        </p:txBody>
      </p:sp>
      <p:sp>
        <p:nvSpPr>
          <p:cNvPr id="6" name="Retângulo 5"/>
          <p:cNvSpPr/>
          <p:nvPr/>
        </p:nvSpPr>
        <p:spPr>
          <a:xfrm>
            <a:off x="514232" y="2632261"/>
            <a:ext cx="11061532" cy="4196020"/>
          </a:xfrm>
          <a:prstGeom prst="rect">
            <a:avLst/>
          </a:prstGeom>
        </p:spPr>
        <p:txBody>
          <a:bodyPr wrap="square">
            <a:spAutoFit/>
          </a:bodyPr>
          <a:lstStyle/>
          <a:p>
            <a:pPr algn="just">
              <a:lnSpc>
                <a:spcPct val="150000"/>
              </a:lnSpc>
            </a:pPr>
            <a:endParaRPr lang="pt-BR" dirty="0"/>
          </a:p>
          <a:p>
            <a:pPr marL="342900" indent="-342900" algn="just">
              <a:lnSpc>
                <a:spcPct val="150000"/>
              </a:lnSpc>
              <a:buAutoNum type="arabicPeriod"/>
            </a:pPr>
            <a:r>
              <a:rPr lang="pt-BR" dirty="0"/>
              <a:t>Agências operadas pelo governo: nos níveis federal, estadual ou municipal, por meio de secretarias do trabalho ou entidades relacionadas com emprego. </a:t>
            </a:r>
            <a:endParaRPr lang="pt-BR" dirty="0"/>
          </a:p>
          <a:p>
            <a:pPr marL="342900" indent="-342900" algn="just">
              <a:lnSpc>
                <a:spcPct val="150000"/>
              </a:lnSpc>
              <a:buAutoNum type="arabicPeriod"/>
            </a:pPr>
            <a:endParaRPr lang="pt-BR" dirty="0"/>
          </a:p>
          <a:p>
            <a:pPr marL="342900" indent="-342900" algn="just">
              <a:lnSpc>
                <a:spcPct val="150000"/>
              </a:lnSpc>
              <a:buAutoNum type="arabicPeriod"/>
            </a:pPr>
            <a:r>
              <a:rPr lang="pt-BR" dirty="0"/>
              <a:t>Agências associadas com organizações não lucrativas: como associações profissionais ou não governamentais. O Centro de Integração Empresa- </a:t>
            </a:r>
            <a:r>
              <a:rPr lang="pt-BR" dirty="0" smtClean="0"/>
              <a:t>- Escola </a:t>
            </a:r>
            <a:r>
              <a:rPr lang="pt-BR" dirty="0"/>
              <a:t>(CIEE) é um belo exemplo. Muitas universidades mantêm órgãos de contato entre formandos e empresas da comunidade com a finalidade de colocação profissional. Algumas delas têm associações de ex-alunos que ajudam nas colocações e nas recolocações. </a:t>
            </a:r>
            <a:endParaRPr lang="pt-BR" dirty="0"/>
          </a:p>
          <a:p>
            <a:pPr algn="just">
              <a:lnSpc>
                <a:spcPct val="150000"/>
              </a:lnSpc>
            </a:pP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999" y="808186"/>
            <a:ext cx="9541825" cy="370166"/>
          </a:xfrm>
        </p:spPr>
        <p:txBody>
          <a:bodyPr/>
          <a:lstStyle/>
          <a:p>
            <a:pPr algn="ctr"/>
            <a:r>
              <a:rPr lang="pt-BR" dirty="0"/>
              <a:t>Existem três tipos de agências de recrutamento:</a:t>
            </a:r>
            <a:br>
              <a:rPr lang="pt-BR" dirty="0"/>
            </a:br>
            <a:endParaRPr lang="pt-BR" dirty="0"/>
          </a:p>
        </p:txBody>
      </p:sp>
      <p:sp>
        <p:nvSpPr>
          <p:cNvPr id="4" name="Espaço Reservado para Número de Slide 3"/>
          <p:cNvSpPr>
            <a:spLocks noGrp="1"/>
          </p:cNvSpPr>
          <p:nvPr>
            <p:ph type="sldNum" sz="quarter" idx="11"/>
          </p:nvPr>
        </p:nvSpPr>
        <p:spPr/>
        <p:txBody>
          <a:bodyPr/>
          <a:lstStyle/>
          <a:p>
            <a:pPr rtl="0"/>
            <a:fld id="{EECC7194-A4D0-457B-9D3E-53681723AFF7}" type="slidenum">
              <a:rPr lang="pt-BR" noProof="0" smtClean="0"/>
            </a:fld>
            <a:endParaRPr lang="pt-BR" noProof="0" dirty="0"/>
          </a:p>
        </p:txBody>
      </p:sp>
      <p:sp>
        <p:nvSpPr>
          <p:cNvPr id="6" name="Retângulo 5"/>
          <p:cNvSpPr/>
          <p:nvPr/>
        </p:nvSpPr>
        <p:spPr>
          <a:xfrm>
            <a:off x="514232" y="2632261"/>
            <a:ext cx="11061532" cy="2995692"/>
          </a:xfrm>
          <a:prstGeom prst="rect">
            <a:avLst/>
          </a:prstGeom>
        </p:spPr>
        <p:txBody>
          <a:bodyPr wrap="square">
            <a:spAutoFit/>
          </a:bodyPr>
          <a:lstStyle/>
          <a:p>
            <a:pPr algn="just">
              <a:lnSpc>
                <a:spcPct val="150000"/>
              </a:lnSpc>
            </a:pPr>
            <a:endParaRPr lang="pt-BR" sz="2200" dirty="0"/>
          </a:p>
          <a:p>
            <a:pPr algn="just">
              <a:lnSpc>
                <a:spcPct val="150000"/>
              </a:lnSpc>
            </a:pPr>
            <a:r>
              <a:rPr lang="pt-BR" sz="2200" dirty="0"/>
              <a:t>3. Agências particulares ou privadas de recrutamento: são importantes fontes de pessoal gerencial e de escritório. Algumas cobram taxas exclusivamente da organização para cada candidato admitido em relação com o salário de admissão. Em geral, o candidato nada paga.</a:t>
            </a:r>
            <a:endParaRPr lang="pt-BR" sz="2200" dirty="0"/>
          </a:p>
          <a:p>
            <a:pPr algn="just">
              <a:lnSpc>
                <a:spcPct val="150000"/>
              </a:lnSpc>
            </a:pP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999" y="808186"/>
            <a:ext cx="9541825" cy="370166"/>
          </a:xfrm>
        </p:spPr>
        <p:txBody>
          <a:bodyPr/>
          <a:lstStyle/>
          <a:p>
            <a:pPr algn="ctr"/>
            <a:r>
              <a:rPr lang="pt-BR" dirty="0"/>
              <a:t>As agências de recrutamento são eficazes em situações </a:t>
            </a:r>
            <a:r>
              <a:rPr lang="pt-BR" dirty="0" smtClean="0"/>
              <a:t>como:</a:t>
            </a:r>
            <a:br>
              <a:rPr lang="pt-BR" dirty="0"/>
            </a:br>
            <a:endParaRPr lang="pt-BR" dirty="0"/>
          </a:p>
        </p:txBody>
      </p:sp>
      <p:sp>
        <p:nvSpPr>
          <p:cNvPr id="4" name="Espaço Reservado para Número de Slide 3"/>
          <p:cNvSpPr>
            <a:spLocks noGrp="1"/>
          </p:cNvSpPr>
          <p:nvPr>
            <p:ph type="sldNum" sz="quarter" idx="11"/>
          </p:nvPr>
        </p:nvSpPr>
        <p:spPr/>
        <p:txBody>
          <a:bodyPr/>
          <a:lstStyle/>
          <a:p>
            <a:pPr rtl="0"/>
            <a:fld id="{EECC7194-A4D0-457B-9D3E-53681723AFF7}" type="slidenum">
              <a:rPr lang="pt-BR" noProof="0" smtClean="0"/>
            </a:fld>
            <a:endParaRPr lang="pt-BR" noProof="0" dirty="0"/>
          </a:p>
        </p:txBody>
      </p:sp>
      <p:sp>
        <p:nvSpPr>
          <p:cNvPr id="6" name="Retângulo 5"/>
          <p:cNvSpPr/>
          <p:nvPr/>
        </p:nvSpPr>
        <p:spPr>
          <a:xfrm>
            <a:off x="514232" y="2632261"/>
            <a:ext cx="11061532" cy="3677930"/>
          </a:xfrm>
          <a:prstGeom prst="rect">
            <a:avLst/>
          </a:prstGeom>
        </p:spPr>
        <p:txBody>
          <a:bodyPr wrap="square">
            <a:spAutoFit/>
          </a:bodyPr>
          <a:lstStyle/>
          <a:p>
            <a:pPr algn="just"/>
            <a:r>
              <a:rPr lang="pt-BR" sz="2000" dirty="0"/>
              <a:t>A organização não possui um órgão de RH e não está preparada para recrutar ou selecionar pessoas de certo nível ou trabalhar com competências distintas. </a:t>
            </a:r>
            <a:endParaRPr lang="pt-BR" sz="2000" dirty="0" smtClean="0"/>
          </a:p>
          <a:p>
            <a:pPr marL="342900" indent="-342900" algn="just">
              <a:buFont typeface="Arial" panose="020B0604020202020204" pitchFamily="34" charset="0"/>
              <a:buChar char="•"/>
            </a:pPr>
            <a:endParaRPr lang="pt-BR" sz="2000" dirty="0"/>
          </a:p>
          <a:p>
            <a:pPr algn="just"/>
            <a:r>
              <a:rPr lang="pt-BR" sz="2000" dirty="0" smtClean="0"/>
              <a:t>Há </a:t>
            </a:r>
            <a:r>
              <a:rPr lang="pt-BR" sz="2000" dirty="0"/>
              <a:t>necessidade de atrair grande número de candidatos qualificados e a organização não se sente capaz. </a:t>
            </a:r>
            <a:endParaRPr lang="pt-BR" sz="2000" dirty="0" smtClean="0"/>
          </a:p>
          <a:p>
            <a:pPr algn="just"/>
            <a:endParaRPr lang="pt-BR" sz="2000" dirty="0"/>
          </a:p>
          <a:p>
            <a:pPr algn="just"/>
            <a:r>
              <a:rPr lang="pt-BR" sz="2000" dirty="0" smtClean="0"/>
              <a:t>O </a:t>
            </a:r>
            <a:r>
              <a:rPr lang="pt-BR" sz="2000" dirty="0"/>
              <a:t>esforço de recrutamento visa a alcançar pessoas que estejam atualmente empregadas e que não se sentem confortáveis em lidar diretamente com empresas concorrentes. </a:t>
            </a:r>
            <a:endParaRPr lang="pt-BR" sz="2000" dirty="0" smtClean="0"/>
          </a:p>
          <a:p>
            <a:pPr algn="just"/>
            <a:endParaRPr lang="pt-BR" sz="2000" dirty="0"/>
          </a:p>
          <a:p>
            <a:pPr algn="just"/>
            <a:r>
              <a:rPr lang="pt-BR" sz="2000" dirty="0" smtClean="0"/>
              <a:t>O </a:t>
            </a:r>
            <a:r>
              <a:rPr lang="pt-BR" sz="2000" dirty="0"/>
              <a:t>preenchimento do cargo é confidencial e não pode ser divulgado ao mercado ou internamente</a:t>
            </a:r>
            <a:endParaRPr lang="pt-BR" sz="2000" dirty="0"/>
          </a:p>
          <a:p>
            <a:pPr algn="just">
              <a:lnSpc>
                <a:spcPct val="150000"/>
              </a:lnSpc>
            </a:pPr>
            <a:endParaRPr lang="pt-BR" sz="2200" dirty="0"/>
          </a:p>
        </p:txBody>
      </p:sp>
    </p:spTree>
  </p:cSld>
  <p:clrMapOvr>
    <a:masterClrMapping/>
  </p:clrMapOvr>
</p:sld>
</file>

<file path=ppt/theme/theme1.xml><?xml version="1.0" encoding="utf-8"?>
<a:theme xmlns:a="http://schemas.openxmlformats.org/drawingml/2006/main" name="Tema do Office">
  <a:themeElements>
    <a:clrScheme name="MS Healthcare Pitch">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MS Healthcare Pitch">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2"/>
            </a:gs>
            <a:gs pos="100000">
              <a:schemeClr val="accent2"/>
            </a:gs>
          </a:gsLst>
          <a:lin ang="1440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Apresentação de consultório de assistência médica</Template>
  <TotalTime>0</TotalTime>
  <Words>4659</Words>
  <Application>WPS Presentation</Application>
  <PresentationFormat>Widescreen</PresentationFormat>
  <Paragraphs>93</Paragraphs>
  <Slides>13</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Courier New</vt:lpstr>
      <vt:lpstr>Gill Sans MT</vt:lpstr>
      <vt:lpstr>Microsoft YaHei</vt:lpstr>
      <vt:lpstr>Arial Unicode MS</vt:lpstr>
      <vt:lpstr>Calibri</vt:lpstr>
      <vt:lpstr>Tema do Office</vt:lpstr>
      <vt:lpstr>           TÉCNICAS DE RECRUTAMENTO EXTERNO</vt:lpstr>
      <vt:lpstr>Anúncios em jornais e revistas especializadas </vt:lpstr>
      <vt:lpstr>PowerPoint 演示文稿</vt:lpstr>
      <vt:lpstr>Anúncios em jornais e revistas especializadas </vt:lpstr>
      <vt:lpstr>PowerPoint 演示文稿</vt:lpstr>
      <vt:lpstr>AGÊNCIAS DE RECRUTAMENTO</vt:lpstr>
      <vt:lpstr>Existem três tipos de agências de recrutamento: </vt:lpstr>
      <vt:lpstr>Existem três tipos de agências de recrutamento: </vt:lpstr>
      <vt:lpstr>As agências de recrutamento são eficazes em situações como: </vt:lpstr>
      <vt:lpstr>A utilização de agências requer os seguintes cuidados:</vt:lpstr>
      <vt:lpstr>A utilização de agências requer os seguintes cuidados:</vt:lpstr>
      <vt:lpstr>TÉCNICAS DE RECRUTAMENTO EXTERNO</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usuario</cp:lastModifiedBy>
  <cp:revision>2</cp:revision>
  <dcterms:created xsi:type="dcterms:W3CDTF">2021-03-21T18:08:00Z</dcterms:created>
  <dcterms:modified xsi:type="dcterms:W3CDTF">2021-04-06T22:00:59Z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KSOProductBuildVer">
    <vt:lpwstr>1046-11.2.0.10078</vt:lpwstr>
  </property>
</Properties>
</file>