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347" r:id="rId2"/>
    <p:sldId id="378" r:id="rId3"/>
    <p:sldId id="258" r:id="rId4"/>
    <p:sldId id="373" r:id="rId5"/>
    <p:sldId id="363" r:id="rId6"/>
    <p:sldId id="380" r:id="rId7"/>
    <p:sldId id="372" r:id="rId8"/>
    <p:sldId id="361" r:id="rId9"/>
    <p:sldId id="364" r:id="rId10"/>
    <p:sldId id="377" r:id="rId11"/>
    <p:sldId id="376" r:id="rId12"/>
    <p:sldId id="355" r:id="rId13"/>
    <p:sldId id="362" r:id="rId14"/>
    <p:sldId id="365" r:id="rId15"/>
    <p:sldId id="379" r:id="rId16"/>
    <p:sldId id="366" r:id="rId17"/>
    <p:sldId id="382" r:id="rId18"/>
    <p:sldId id="381" r:id="rId19"/>
    <p:sldId id="383" r:id="rId20"/>
    <p:sldId id="384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ção Padrão" id="{01EA6D2D-0984-4845-AFEF-D719059A658A}">
          <p14:sldIdLst>
            <p14:sldId id="347"/>
            <p14:sldId id="378"/>
            <p14:sldId id="258"/>
            <p14:sldId id="373"/>
            <p14:sldId id="363"/>
            <p14:sldId id="380"/>
            <p14:sldId id="372"/>
            <p14:sldId id="361"/>
            <p14:sldId id="364"/>
            <p14:sldId id="377"/>
            <p14:sldId id="376"/>
            <p14:sldId id="355"/>
            <p14:sldId id="362"/>
            <p14:sldId id="365"/>
            <p14:sldId id="379"/>
            <p14:sldId id="366"/>
            <p14:sldId id="382"/>
            <p14:sldId id="381"/>
            <p14:sldId id="383"/>
            <p14:sldId id="38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208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003399"/>
    <a:srgbClr val="3366CC"/>
    <a:srgbClr val="085BA0"/>
    <a:srgbClr val="003366"/>
    <a:srgbClr val="FFFFFF"/>
    <a:srgbClr val="F8F8F8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é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enhum Estilo, Grade de Tabe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269D01E-BC32-4049-B463-5C60D7B0CCD2}" styleName="Estilo com Tema 2 - Ênfase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C89EF96-8CEA-46FF-86C4-4CE0E7609802}" styleName="Estilo Claro 3 - Ênfase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4987" autoAdjust="0"/>
    <p:restoredTop sz="93738" autoAdjust="0"/>
  </p:normalViewPr>
  <p:slideViewPr>
    <p:cSldViewPr snapToGrid="0" showGuides="1">
      <p:cViewPr varScale="1">
        <p:scale>
          <a:sx n="68" d="100"/>
          <a:sy n="68" d="100"/>
        </p:scale>
        <p:origin x="816" y="48"/>
      </p:cViewPr>
      <p:guideLst>
        <p:guide orient="horz" pos="2208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87" d="100"/>
          <a:sy n="87" d="100"/>
        </p:scale>
        <p:origin x="2172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vi Cavalcanti" userId="0cb643cc2eff1b7b" providerId="LiveId" clId="{B8306AFE-AFA9-4692-A2B2-3B5C61A4BD8C}"/>
    <pc:docChg chg="undo custSel addSld delSld modSld sldOrd">
      <pc:chgData name="Levi Cavalcanti" userId="0cb643cc2eff1b7b" providerId="LiveId" clId="{B8306AFE-AFA9-4692-A2B2-3B5C61A4BD8C}" dt="2020-11-18T23:27:03.222" v="949" actId="207"/>
      <pc:docMkLst>
        <pc:docMk/>
      </pc:docMkLst>
      <pc:sldChg chg="del">
        <pc:chgData name="Levi Cavalcanti" userId="0cb643cc2eff1b7b" providerId="LiveId" clId="{B8306AFE-AFA9-4692-A2B2-3B5C61A4BD8C}" dt="2020-11-17T13:06:22.295" v="853" actId="47"/>
        <pc:sldMkLst>
          <pc:docMk/>
          <pc:sldMk cId="1241158067" sldId="301"/>
        </pc:sldMkLst>
      </pc:sldChg>
      <pc:sldChg chg="addSp modSp mod">
        <pc:chgData name="Levi Cavalcanti" userId="0cb643cc2eff1b7b" providerId="LiveId" clId="{B8306AFE-AFA9-4692-A2B2-3B5C61A4BD8C}" dt="2020-11-17T12:57:12.123" v="840" actId="1037"/>
        <pc:sldMkLst>
          <pc:docMk/>
          <pc:sldMk cId="3438049061" sldId="347"/>
        </pc:sldMkLst>
        <pc:spChg chg="mod">
          <ac:chgData name="Levi Cavalcanti" userId="0cb643cc2eff1b7b" providerId="LiveId" clId="{B8306AFE-AFA9-4692-A2B2-3B5C61A4BD8C}" dt="2020-11-17T12:56:56.896" v="833" actId="1076"/>
          <ac:spMkLst>
            <pc:docMk/>
            <pc:sldMk cId="3438049061" sldId="347"/>
            <ac:spMk id="7" creationId="{B899E11E-F526-4B26-9379-4ED742266344}"/>
          </ac:spMkLst>
        </pc:spChg>
        <pc:spChg chg="mod">
          <ac:chgData name="Levi Cavalcanti" userId="0cb643cc2eff1b7b" providerId="LiveId" clId="{B8306AFE-AFA9-4692-A2B2-3B5C61A4BD8C}" dt="2020-11-17T12:57:12.123" v="840" actId="1037"/>
          <ac:spMkLst>
            <pc:docMk/>
            <pc:sldMk cId="3438049061" sldId="347"/>
            <ac:spMk id="10" creationId="{21BF6F39-01C5-4DCB-99DA-DD6583BAD775}"/>
          </ac:spMkLst>
        </pc:spChg>
        <pc:graphicFrameChg chg="mod modGraphic">
          <ac:chgData name="Levi Cavalcanti" userId="0cb643cc2eff1b7b" providerId="LiveId" clId="{B8306AFE-AFA9-4692-A2B2-3B5C61A4BD8C}" dt="2020-11-17T12:55:33.559" v="828" actId="2711"/>
          <ac:graphicFrameMkLst>
            <pc:docMk/>
            <pc:sldMk cId="3438049061" sldId="347"/>
            <ac:graphicFrameMk id="20" creationId="{55AD5EC3-D56F-4871-A54D-0D7AE5C8ED05}"/>
          </ac:graphicFrameMkLst>
        </pc:graphicFrameChg>
        <pc:picChg chg="add mod">
          <ac:chgData name="Levi Cavalcanti" userId="0cb643cc2eff1b7b" providerId="LiveId" clId="{B8306AFE-AFA9-4692-A2B2-3B5C61A4BD8C}" dt="2020-11-17T03:03:41.180" v="411" actId="14100"/>
          <ac:picMkLst>
            <pc:docMk/>
            <pc:sldMk cId="3438049061" sldId="347"/>
            <ac:picMk id="2" creationId="{F02E4521-492F-4F06-A56C-F48AE046145B}"/>
          </ac:picMkLst>
        </pc:picChg>
      </pc:sldChg>
      <pc:sldChg chg="addSp delSp modSp mod ord modTransition">
        <pc:chgData name="Levi Cavalcanti" userId="0cb643cc2eff1b7b" providerId="LiveId" clId="{B8306AFE-AFA9-4692-A2B2-3B5C61A4BD8C}" dt="2020-11-17T21:05:54.442" v="928"/>
        <pc:sldMkLst>
          <pc:docMk/>
          <pc:sldMk cId="1528666654" sldId="348"/>
        </pc:sldMkLst>
        <pc:spChg chg="del">
          <ac:chgData name="Levi Cavalcanti" userId="0cb643cc2eff1b7b" providerId="LiveId" clId="{B8306AFE-AFA9-4692-A2B2-3B5C61A4BD8C}" dt="2020-11-17T02:17:38.958" v="174" actId="478"/>
          <ac:spMkLst>
            <pc:docMk/>
            <pc:sldMk cId="1528666654" sldId="348"/>
            <ac:spMk id="2" creationId="{9D0884E7-9DAE-4891-8964-6E83BCE20F3D}"/>
          </ac:spMkLst>
        </pc:spChg>
        <pc:spChg chg="add">
          <ac:chgData name="Levi Cavalcanti" userId="0cb643cc2eff1b7b" providerId="LiveId" clId="{B8306AFE-AFA9-4692-A2B2-3B5C61A4BD8C}" dt="2020-11-17T13:02:41.923" v="845"/>
          <ac:spMkLst>
            <pc:docMk/>
            <pc:sldMk cId="1528666654" sldId="348"/>
            <ac:spMk id="2" creationId="{ECD3434B-B174-4BC8-8D42-5C5D3B74B398}"/>
          </ac:spMkLst>
        </pc:spChg>
        <pc:spChg chg="add mod">
          <ac:chgData name="Levi Cavalcanti" userId="0cb643cc2eff1b7b" providerId="LiveId" clId="{B8306AFE-AFA9-4692-A2B2-3B5C61A4BD8C}" dt="2020-11-17T13:02:45.438" v="846"/>
          <ac:spMkLst>
            <pc:docMk/>
            <pc:sldMk cId="1528666654" sldId="348"/>
            <ac:spMk id="3" creationId="{DE79D81D-140C-47AC-BBD6-DA8A11E699B7}"/>
          </ac:spMkLst>
        </pc:spChg>
        <pc:spChg chg="del">
          <ac:chgData name="Levi Cavalcanti" userId="0cb643cc2eff1b7b" providerId="LiveId" clId="{B8306AFE-AFA9-4692-A2B2-3B5C61A4BD8C}" dt="2020-11-17T02:17:38.958" v="174" actId="478"/>
          <ac:spMkLst>
            <pc:docMk/>
            <pc:sldMk cId="1528666654" sldId="348"/>
            <ac:spMk id="4" creationId="{6D9FB8C7-ED5D-47EC-B882-B40D33B4F4FB}"/>
          </ac:spMkLst>
        </pc:spChg>
        <pc:spChg chg="del">
          <ac:chgData name="Levi Cavalcanti" userId="0cb643cc2eff1b7b" providerId="LiveId" clId="{B8306AFE-AFA9-4692-A2B2-3B5C61A4BD8C}" dt="2020-11-17T02:18:28.348" v="187" actId="478"/>
          <ac:spMkLst>
            <pc:docMk/>
            <pc:sldMk cId="1528666654" sldId="348"/>
            <ac:spMk id="5" creationId="{A72CFABC-34B7-432D-B816-B58C21AD3323}"/>
          </ac:spMkLst>
        </pc:spChg>
        <pc:spChg chg="add">
          <ac:chgData name="Levi Cavalcanti" userId="0cb643cc2eff1b7b" providerId="LiveId" clId="{B8306AFE-AFA9-4692-A2B2-3B5C61A4BD8C}" dt="2020-11-17T02:18:30.609" v="188" actId="22"/>
          <ac:spMkLst>
            <pc:docMk/>
            <pc:sldMk cId="1528666654" sldId="348"/>
            <ac:spMk id="8" creationId="{208A2992-E00D-407D-8AAB-23C7629D82D5}"/>
          </ac:spMkLst>
        </pc:spChg>
        <pc:spChg chg="add">
          <ac:chgData name="Levi Cavalcanti" userId="0cb643cc2eff1b7b" providerId="LiveId" clId="{B8306AFE-AFA9-4692-A2B2-3B5C61A4BD8C}" dt="2020-11-17T02:45:17.518" v="336" actId="22"/>
          <ac:spMkLst>
            <pc:docMk/>
            <pc:sldMk cId="1528666654" sldId="348"/>
            <ac:spMk id="10" creationId="{A50AA1B3-08F0-409C-ABC4-3642F1A84F64}"/>
          </ac:spMkLst>
        </pc:spChg>
        <pc:spChg chg="del">
          <ac:chgData name="Levi Cavalcanti" userId="0cb643cc2eff1b7b" providerId="LiveId" clId="{B8306AFE-AFA9-4692-A2B2-3B5C61A4BD8C}" dt="2020-11-17T02:17:38.958" v="174" actId="478"/>
          <ac:spMkLst>
            <pc:docMk/>
            <pc:sldMk cId="1528666654" sldId="348"/>
            <ac:spMk id="33" creationId="{089FFEF3-51CB-47B2-B734-49E9B835721B}"/>
          </ac:spMkLst>
        </pc:spChg>
        <pc:spChg chg="add del">
          <ac:chgData name="Levi Cavalcanti" userId="0cb643cc2eff1b7b" providerId="LiveId" clId="{B8306AFE-AFA9-4692-A2B2-3B5C61A4BD8C}" dt="2020-11-17T02:17:49.030" v="176" actId="478"/>
          <ac:spMkLst>
            <pc:docMk/>
            <pc:sldMk cId="1528666654" sldId="348"/>
            <ac:spMk id="34" creationId="{B1913481-BB04-4153-8CAB-08459950A1BF}"/>
          </ac:spMkLst>
        </pc:spChg>
        <pc:spChg chg="add del mod">
          <ac:chgData name="Levi Cavalcanti" userId="0cb643cc2eff1b7b" providerId="LiveId" clId="{B8306AFE-AFA9-4692-A2B2-3B5C61A4BD8C}" dt="2020-11-17T02:45:15.362" v="335" actId="478"/>
          <ac:spMkLst>
            <pc:docMk/>
            <pc:sldMk cId="1528666654" sldId="348"/>
            <ac:spMk id="36" creationId="{9FC5492C-E65D-4744-90A0-2B72F7807FA9}"/>
          </ac:spMkLst>
        </pc:spChg>
        <pc:spChg chg="add mod">
          <ac:chgData name="Levi Cavalcanti" userId="0cb643cc2eff1b7b" providerId="LiveId" clId="{B8306AFE-AFA9-4692-A2B2-3B5C61A4BD8C}" dt="2020-11-17T13:17:28.831" v="925" actId="1076"/>
          <ac:spMkLst>
            <pc:docMk/>
            <pc:sldMk cId="1528666654" sldId="348"/>
            <ac:spMk id="39" creationId="{AA667D79-1D32-4611-ADFF-33F9797BB031}"/>
          </ac:spMkLst>
        </pc:spChg>
        <pc:spChg chg="add mod">
          <ac:chgData name="Levi Cavalcanti" userId="0cb643cc2eff1b7b" providerId="LiveId" clId="{B8306AFE-AFA9-4692-A2B2-3B5C61A4BD8C}" dt="2020-11-17T13:17:24.439" v="923" actId="1076"/>
          <ac:spMkLst>
            <pc:docMk/>
            <pc:sldMk cId="1528666654" sldId="348"/>
            <ac:spMk id="40" creationId="{1F044B08-3342-4E52-91DE-0CFC1A61AFAA}"/>
          </ac:spMkLst>
        </pc:spChg>
        <pc:spChg chg="del">
          <ac:chgData name="Levi Cavalcanti" userId="0cb643cc2eff1b7b" providerId="LiveId" clId="{B8306AFE-AFA9-4692-A2B2-3B5C61A4BD8C}" dt="2020-11-17T02:17:38.958" v="174" actId="478"/>
          <ac:spMkLst>
            <pc:docMk/>
            <pc:sldMk cId="1528666654" sldId="348"/>
            <ac:spMk id="72" creationId="{A3A274FA-0DE0-45E7-8E8A-6CCD2DF801FE}"/>
          </ac:spMkLst>
        </pc:spChg>
        <pc:spChg chg="del">
          <ac:chgData name="Levi Cavalcanti" userId="0cb643cc2eff1b7b" providerId="LiveId" clId="{B8306AFE-AFA9-4692-A2B2-3B5C61A4BD8C}" dt="2020-11-17T02:17:38.958" v="174" actId="478"/>
          <ac:spMkLst>
            <pc:docMk/>
            <pc:sldMk cId="1528666654" sldId="348"/>
            <ac:spMk id="73" creationId="{4B5197EA-37D2-4973-977F-5A31B0B09602}"/>
          </ac:spMkLst>
        </pc:spChg>
        <pc:spChg chg="del">
          <ac:chgData name="Levi Cavalcanti" userId="0cb643cc2eff1b7b" providerId="LiveId" clId="{B8306AFE-AFA9-4692-A2B2-3B5C61A4BD8C}" dt="2020-11-17T02:17:38.958" v="174" actId="478"/>
          <ac:spMkLst>
            <pc:docMk/>
            <pc:sldMk cId="1528666654" sldId="348"/>
            <ac:spMk id="92" creationId="{5B5AFF2C-AACD-40D7-AE03-B1BCC0029EEE}"/>
          </ac:spMkLst>
        </pc:spChg>
        <pc:spChg chg="del">
          <ac:chgData name="Levi Cavalcanti" userId="0cb643cc2eff1b7b" providerId="LiveId" clId="{B8306AFE-AFA9-4692-A2B2-3B5C61A4BD8C}" dt="2020-11-17T02:17:38.958" v="174" actId="478"/>
          <ac:spMkLst>
            <pc:docMk/>
            <pc:sldMk cId="1528666654" sldId="348"/>
            <ac:spMk id="93" creationId="{E7EE45CE-9984-45AF-9436-A1FD281FA56E}"/>
          </ac:spMkLst>
        </pc:spChg>
        <pc:spChg chg="del">
          <ac:chgData name="Levi Cavalcanti" userId="0cb643cc2eff1b7b" providerId="LiveId" clId="{B8306AFE-AFA9-4692-A2B2-3B5C61A4BD8C}" dt="2020-11-17T02:17:38.958" v="174" actId="478"/>
          <ac:spMkLst>
            <pc:docMk/>
            <pc:sldMk cId="1528666654" sldId="348"/>
            <ac:spMk id="94" creationId="{D807C473-49CC-441E-B259-F1211C4E6BCE}"/>
          </ac:spMkLst>
        </pc:spChg>
        <pc:spChg chg="del">
          <ac:chgData name="Levi Cavalcanti" userId="0cb643cc2eff1b7b" providerId="LiveId" clId="{B8306AFE-AFA9-4692-A2B2-3B5C61A4BD8C}" dt="2020-11-17T02:17:38.958" v="174" actId="478"/>
          <ac:spMkLst>
            <pc:docMk/>
            <pc:sldMk cId="1528666654" sldId="348"/>
            <ac:spMk id="95" creationId="{59DFE79B-CA97-4581-AF42-1D4D31A5CA4F}"/>
          </ac:spMkLst>
        </pc:spChg>
        <pc:spChg chg="del">
          <ac:chgData name="Levi Cavalcanti" userId="0cb643cc2eff1b7b" providerId="LiveId" clId="{B8306AFE-AFA9-4692-A2B2-3B5C61A4BD8C}" dt="2020-11-17T02:17:38.958" v="174" actId="478"/>
          <ac:spMkLst>
            <pc:docMk/>
            <pc:sldMk cId="1528666654" sldId="348"/>
            <ac:spMk id="96" creationId="{3206CF37-ACA8-42D2-A43D-116DDEE5A504}"/>
          </ac:spMkLst>
        </pc:spChg>
        <pc:grpChg chg="del">
          <ac:chgData name="Levi Cavalcanti" userId="0cb643cc2eff1b7b" providerId="LiveId" clId="{B8306AFE-AFA9-4692-A2B2-3B5C61A4BD8C}" dt="2020-11-17T02:17:38.958" v="174" actId="478"/>
          <ac:grpSpMkLst>
            <pc:docMk/>
            <pc:sldMk cId="1528666654" sldId="348"/>
            <ac:grpSpMk id="47" creationId="{FDBB1458-AB4B-4C4A-9D5E-BAF0B6874DAE}"/>
          </ac:grpSpMkLst>
        </pc:grpChg>
        <pc:grpChg chg="del">
          <ac:chgData name="Levi Cavalcanti" userId="0cb643cc2eff1b7b" providerId="LiveId" clId="{B8306AFE-AFA9-4692-A2B2-3B5C61A4BD8C}" dt="2020-11-17T02:17:38.958" v="174" actId="478"/>
          <ac:grpSpMkLst>
            <pc:docMk/>
            <pc:sldMk cId="1528666654" sldId="348"/>
            <ac:grpSpMk id="52" creationId="{6F519025-B2C8-4F85-9AFF-5F25E224C64E}"/>
          </ac:grpSpMkLst>
        </pc:grpChg>
        <pc:grpChg chg="del">
          <ac:chgData name="Levi Cavalcanti" userId="0cb643cc2eff1b7b" providerId="LiveId" clId="{B8306AFE-AFA9-4692-A2B2-3B5C61A4BD8C}" dt="2020-11-17T02:17:38.958" v="174" actId="478"/>
          <ac:grpSpMkLst>
            <pc:docMk/>
            <pc:sldMk cId="1528666654" sldId="348"/>
            <ac:grpSpMk id="61" creationId="{9AFA31A4-7590-47B4-8592-5E27A95849EE}"/>
          </ac:grpSpMkLst>
        </pc:grpChg>
        <pc:picChg chg="add">
          <ac:chgData name="Levi Cavalcanti" userId="0cb643cc2eff1b7b" providerId="LiveId" clId="{B8306AFE-AFA9-4692-A2B2-3B5C61A4BD8C}" dt="2020-11-17T02:20:41.598" v="202" actId="22"/>
          <ac:picMkLst>
            <pc:docMk/>
            <pc:sldMk cId="1528666654" sldId="348"/>
            <ac:picMk id="9" creationId="{67ACE836-35A2-436F-9002-465864CF2485}"/>
          </ac:picMkLst>
        </pc:picChg>
        <pc:picChg chg="add del">
          <ac:chgData name="Levi Cavalcanti" userId="0cb643cc2eff1b7b" providerId="LiveId" clId="{B8306AFE-AFA9-4692-A2B2-3B5C61A4BD8C}" dt="2020-11-17T13:02:16.032" v="844" actId="478"/>
          <ac:picMkLst>
            <pc:docMk/>
            <pc:sldMk cId="1528666654" sldId="348"/>
            <ac:picMk id="4098" creationId="{CB52A63C-D8AA-4C8A-988B-E2EDF7CA2D4B}"/>
          </ac:picMkLst>
        </pc:picChg>
        <pc:picChg chg="add del">
          <ac:chgData name="Levi Cavalcanti" userId="0cb643cc2eff1b7b" providerId="LiveId" clId="{B8306AFE-AFA9-4692-A2B2-3B5C61A4BD8C}" dt="2020-11-17T13:04:06.282" v="848" actId="478"/>
          <ac:picMkLst>
            <pc:docMk/>
            <pc:sldMk cId="1528666654" sldId="348"/>
            <ac:picMk id="4104" creationId="{058D2BBA-396F-4E2C-AA21-76E7175882C7}"/>
          </ac:picMkLst>
        </pc:picChg>
        <pc:picChg chg="add del mod">
          <ac:chgData name="Levi Cavalcanti" userId="0cb643cc2eff1b7b" providerId="LiveId" clId="{B8306AFE-AFA9-4692-A2B2-3B5C61A4BD8C}" dt="2020-11-17T13:04:52.287" v="852" actId="478"/>
          <ac:picMkLst>
            <pc:docMk/>
            <pc:sldMk cId="1528666654" sldId="348"/>
            <ac:picMk id="4106" creationId="{70E95665-D2DD-41FE-A624-AA1E0AC34285}"/>
          </ac:picMkLst>
        </pc:picChg>
        <pc:picChg chg="add mod">
          <ac:chgData name="Levi Cavalcanti" userId="0cb643cc2eff1b7b" providerId="LiveId" clId="{B8306AFE-AFA9-4692-A2B2-3B5C61A4BD8C}" dt="2020-11-17T13:17:26.255" v="924" actId="1076"/>
          <ac:picMkLst>
            <pc:docMk/>
            <pc:sldMk cId="1528666654" sldId="348"/>
            <ac:picMk id="4108" creationId="{0EE6DD39-EBFF-4D8F-ACDA-D2810FCA709F}"/>
          </ac:picMkLst>
        </pc:picChg>
      </pc:sldChg>
      <pc:sldChg chg="addSp delSp modSp mod modTransition">
        <pc:chgData name="Levi Cavalcanti" userId="0cb643cc2eff1b7b" providerId="LiveId" clId="{B8306AFE-AFA9-4692-A2B2-3B5C61A4BD8C}" dt="2020-11-17T21:05:39.038" v="927"/>
        <pc:sldMkLst>
          <pc:docMk/>
          <pc:sldMk cId="4209906723" sldId="354"/>
        </pc:sldMkLst>
        <pc:spChg chg="del mod">
          <ac:chgData name="Levi Cavalcanti" userId="0cb643cc2eff1b7b" providerId="LiveId" clId="{B8306AFE-AFA9-4692-A2B2-3B5C61A4BD8C}" dt="2020-11-16T20:14:19.188" v="87"/>
          <ac:spMkLst>
            <pc:docMk/>
            <pc:sldMk cId="4209906723" sldId="354"/>
            <ac:spMk id="3" creationId="{CE4E593F-6B76-4880-B48A-A7D59CE57168}"/>
          </ac:spMkLst>
        </pc:spChg>
        <pc:spChg chg="del">
          <ac:chgData name="Levi Cavalcanti" userId="0cb643cc2eff1b7b" providerId="LiveId" clId="{B8306AFE-AFA9-4692-A2B2-3B5C61A4BD8C}" dt="2020-11-16T20:13:15.244" v="73" actId="478"/>
          <ac:spMkLst>
            <pc:docMk/>
            <pc:sldMk cId="4209906723" sldId="354"/>
            <ac:spMk id="4" creationId="{067AC0D8-120A-4EA0-99E2-B1A688AEC5A5}"/>
          </ac:spMkLst>
        </pc:spChg>
        <pc:spChg chg="add mod">
          <ac:chgData name="Levi Cavalcanti" userId="0cb643cc2eff1b7b" providerId="LiveId" clId="{B8306AFE-AFA9-4692-A2B2-3B5C61A4BD8C}" dt="2020-11-17T12:48:01.039" v="759" actId="113"/>
          <ac:spMkLst>
            <pc:docMk/>
            <pc:sldMk cId="4209906723" sldId="354"/>
            <ac:spMk id="6" creationId="{4F09FA9A-60EE-4A0F-9F7C-E8FD69AA9F76}"/>
          </ac:spMkLst>
        </pc:spChg>
        <pc:spChg chg="del mod">
          <ac:chgData name="Levi Cavalcanti" userId="0cb643cc2eff1b7b" providerId="LiveId" clId="{B8306AFE-AFA9-4692-A2B2-3B5C61A4BD8C}" dt="2020-11-16T20:13:25.918" v="78" actId="478"/>
          <ac:spMkLst>
            <pc:docMk/>
            <pc:sldMk cId="4209906723" sldId="354"/>
            <ac:spMk id="6" creationId="{8E163109-70DB-40F7-A6A8-417193AFC61C}"/>
          </ac:spMkLst>
        </pc:spChg>
        <pc:spChg chg="add del">
          <ac:chgData name="Levi Cavalcanti" userId="0cb643cc2eff1b7b" providerId="LiveId" clId="{B8306AFE-AFA9-4692-A2B2-3B5C61A4BD8C}" dt="2020-11-16T20:14:18.041" v="85" actId="22"/>
          <ac:spMkLst>
            <pc:docMk/>
            <pc:sldMk cId="4209906723" sldId="354"/>
            <ac:spMk id="8" creationId="{70920CD9-FA91-4A03-92DF-C1618DE3385D}"/>
          </ac:spMkLst>
        </pc:spChg>
        <pc:spChg chg="add mod">
          <ac:chgData name="Levi Cavalcanti" userId="0cb643cc2eff1b7b" providerId="LiveId" clId="{B8306AFE-AFA9-4692-A2B2-3B5C61A4BD8C}" dt="2020-11-17T12:58:07.199" v="842" actId="339"/>
          <ac:spMkLst>
            <pc:docMk/>
            <pc:sldMk cId="4209906723" sldId="354"/>
            <ac:spMk id="8" creationId="{C85B991A-68E3-441C-B3A3-CE161C07C8E1}"/>
          </ac:spMkLst>
        </pc:spChg>
        <pc:spChg chg="add del">
          <ac:chgData name="Levi Cavalcanti" userId="0cb643cc2eff1b7b" providerId="LiveId" clId="{B8306AFE-AFA9-4692-A2B2-3B5C61A4BD8C}" dt="2020-11-16T20:14:23.526" v="89" actId="22"/>
          <ac:spMkLst>
            <pc:docMk/>
            <pc:sldMk cId="4209906723" sldId="354"/>
            <ac:spMk id="10" creationId="{EC9A8C16-816A-491E-9E9A-E348122BBED5}"/>
          </ac:spMkLst>
        </pc:spChg>
        <pc:spChg chg="add mod">
          <ac:chgData name="Levi Cavalcanti" userId="0cb643cc2eff1b7b" providerId="LiveId" clId="{B8306AFE-AFA9-4692-A2B2-3B5C61A4BD8C}" dt="2020-11-17T02:10:58.244" v="126" actId="20577"/>
          <ac:spMkLst>
            <pc:docMk/>
            <pc:sldMk cId="4209906723" sldId="354"/>
            <ac:spMk id="12" creationId="{1DC397C0-1280-4E43-9295-117D3C5698E9}"/>
          </ac:spMkLst>
        </pc:spChg>
        <pc:picChg chg="add del mod">
          <ac:chgData name="Levi Cavalcanti" userId="0cb643cc2eff1b7b" providerId="LiveId" clId="{B8306AFE-AFA9-4692-A2B2-3B5C61A4BD8C}" dt="2020-11-17T02:08:46.734" v="93" actId="478"/>
          <ac:picMkLst>
            <pc:docMk/>
            <pc:sldMk cId="4209906723" sldId="354"/>
            <ac:picMk id="2" creationId="{DEDBE846-E9D4-4817-87B4-D97497D1C76B}"/>
          </ac:picMkLst>
        </pc:picChg>
        <pc:picChg chg="add mod">
          <ac:chgData name="Levi Cavalcanti" userId="0cb643cc2eff1b7b" providerId="LiveId" clId="{B8306AFE-AFA9-4692-A2B2-3B5C61A4BD8C}" dt="2020-11-17T02:09:43.762" v="109" actId="1076"/>
          <ac:picMkLst>
            <pc:docMk/>
            <pc:sldMk cId="4209906723" sldId="354"/>
            <ac:picMk id="9" creationId="{C07D2A78-E741-4C9C-9B16-B17CC9AF2737}"/>
          </ac:picMkLst>
        </pc:picChg>
        <pc:picChg chg="add mod">
          <ac:chgData name="Levi Cavalcanti" userId="0cb643cc2eff1b7b" providerId="LiveId" clId="{B8306AFE-AFA9-4692-A2B2-3B5C61A4BD8C}" dt="2020-11-17T02:44:52.013" v="334" actId="14100"/>
          <ac:picMkLst>
            <pc:docMk/>
            <pc:sldMk cId="4209906723" sldId="354"/>
            <ac:picMk id="1026" creationId="{23D8C2EA-FFFD-4937-B196-D013CA20BFD4}"/>
          </ac:picMkLst>
        </pc:picChg>
        <pc:picChg chg="del">
          <ac:chgData name="Levi Cavalcanti" userId="0cb643cc2eff1b7b" providerId="LiveId" clId="{B8306AFE-AFA9-4692-A2B2-3B5C61A4BD8C}" dt="2020-11-16T20:13:09.296" v="72" actId="478"/>
          <ac:picMkLst>
            <pc:docMk/>
            <pc:sldMk cId="4209906723" sldId="354"/>
            <ac:picMk id="3076" creationId="{693437B5-502E-4283-893C-1DF62A7B3B42}"/>
          </ac:picMkLst>
        </pc:picChg>
      </pc:sldChg>
      <pc:sldChg chg="addSp delSp modSp mod modTransition">
        <pc:chgData name="Levi Cavalcanti" userId="0cb643cc2eff1b7b" providerId="LiveId" clId="{B8306AFE-AFA9-4692-A2B2-3B5C61A4BD8C}" dt="2020-11-17T21:05:23.223" v="926"/>
        <pc:sldMkLst>
          <pc:docMk/>
          <pc:sldMk cId="3415378835" sldId="355"/>
        </pc:sldMkLst>
        <pc:spChg chg="del mod">
          <ac:chgData name="Levi Cavalcanti" userId="0cb643cc2eff1b7b" providerId="LiveId" clId="{B8306AFE-AFA9-4692-A2B2-3B5C61A4BD8C}" dt="2020-11-16T20:11:27.628" v="65" actId="478"/>
          <ac:spMkLst>
            <pc:docMk/>
            <pc:sldMk cId="3415378835" sldId="355"/>
            <ac:spMk id="3" creationId="{6B194260-E6C7-450A-BE4C-CA4767E90F57}"/>
          </ac:spMkLst>
        </pc:spChg>
        <pc:spChg chg="mod">
          <ac:chgData name="Levi Cavalcanti" userId="0cb643cc2eff1b7b" providerId="LiveId" clId="{B8306AFE-AFA9-4692-A2B2-3B5C61A4BD8C}" dt="2020-11-17T12:53:52.722" v="809" actId="207"/>
          <ac:spMkLst>
            <pc:docMk/>
            <pc:sldMk cId="3415378835" sldId="355"/>
            <ac:spMk id="30" creationId="{E01529FC-AFDA-4ECA-AD32-E3AA1A48C886}"/>
          </ac:spMkLst>
        </pc:spChg>
        <pc:spChg chg="mod">
          <ac:chgData name="Levi Cavalcanti" userId="0cb643cc2eff1b7b" providerId="LiveId" clId="{B8306AFE-AFA9-4692-A2B2-3B5C61A4BD8C}" dt="2020-11-16T20:13:59.923" v="82" actId="255"/>
          <ac:spMkLst>
            <pc:docMk/>
            <pc:sldMk cId="3415378835" sldId="355"/>
            <ac:spMk id="44" creationId="{9FC75960-A1D0-4060-8469-60D20B2E25FB}"/>
          </ac:spMkLst>
        </pc:spChg>
        <pc:picChg chg="add mod">
          <ac:chgData name="Levi Cavalcanti" userId="0cb643cc2eff1b7b" providerId="LiveId" clId="{B8306AFE-AFA9-4692-A2B2-3B5C61A4BD8C}" dt="2020-11-16T20:10:46.480" v="60" actId="14100"/>
          <ac:picMkLst>
            <pc:docMk/>
            <pc:sldMk cId="3415378835" sldId="355"/>
            <ac:picMk id="2" creationId="{3F9ED39B-0130-457F-81D4-910CC53829C6}"/>
          </ac:picMkLst>
        </pc:picChg>
        <pc:picChg chg="add del mod">
          <ac:chgData name="Levi Cavalcanti" userId="0cb643cc2eff1b7b" providerId="LiveId" clId="{B8306AFE-AFA9-4692-A2B2-3B5C61A4BD8C}" dt="2020-11-16T20:13:00.829" v="71" actId="21"/>
          <ac:picMkLst>
            <pc:docMk/>
            <pc:sldMk cId="3415378835" sldId="355"/>
            <ac:picMk id="4" creationId="{EEE214CF-916C-4C94-8811-F4384A870567}"/>
          </ac:picMkLst>
        </pc:picChg>
        <pc:picChg chg="add mod">
          <ac:chgData name="Levi Cavalcanti" userId="0cb643cc2eff1b7b" providerId="LiveId" clId="{B8306AFE-AFA9-4692-A2B2-3B5C61A4BD8C}" dt="2020-11-17T03:25:25.835" v="520" actId="14100"/>
          <ac:picMkLst>
            <pc:docMk/>
            <pc:sldMk cId="3415378835" sldId="355"/>
            <ac:picMk id="7170" creationId="{C5FB1296-51E7-4BFE-B2B0-4C3B5CD634BE}"/>
          </ac:picMkLst>
        </pc:picChg>
      </pc:sldChg>
      <pc:sldChg chg="del">
        <pc:chgData name="Levi Cavalcanti" userId="0cb643cc2eff1b7b" providerId="LiveId" clId="{B8306AFE-AFA9-4692-A2B2-3B5C61A4BD8C}" dt="2020-11-17T13:06:22.295" v="853" actId="47"/>
        <pc:sldMkLst>
          <pc:docMk/>
          <pc:sldMk cId="2692217638" sldId="356"/>
        </pc:sldMkLst>
      </pc:sldChg>
      <pc:sldChg chg="del">
        <pc:chgData name="Levi Cavalcanti" userId="0cb643cc2eff1b7b" providerId="LiveId" clId="{B8306AFE-AFA9-4692-A2B2-3B5C61A4BD8C}" dt="2020-11-17T13:06:22.295" v="853" actId="47"/>
        <pc:sldMkLst>
          <pc:docMk/>
          <pc:sldMk cId="2408249276" sldId="357"/>
        </pc:sldMkLst>
      </pc:sldChg>
      <pc:sldChg chg="del">
        <pc:chgData name="Levi Cavalcanti" userId="0cb643cc2eff1b7b" providerId="LiveId" clId="{B8306AFE-AFA9-4692-A2B2-3B5C61A4BD8C}" dt="2020-11-17T13:06:22.295" v="853" actId="47"/>
        <pc:sldMkLst>
          <pc:docMk/>
          <pc:sldMk cId="3765723987" sldId="358"/>
        </pc:sldMkLst>
      </pc:sldChg>
      <pc:sldChg chg="del">
        <pc:chgData name="Levi Cavalcanti" userId="0cb643cc2eff1b7b" providerId="LiveId" clId="{B8306AFE-AFA9-4692-A2B2-3B5C61A4BD8C}" dt="2020-11-17T13:06:22.295" v="853" actId="47"/>
        <pc:sldMkLst>
          <pc:docMk/>
          <pc:sldMk cId="1053783688" sldId="359"/>
        </pc:sldMkLst>
      </pc:sldChg>
      <pc:sldChg chg="del">
        <pc:chgData name="Levi Cavalcanti" userId="0cb643cc2eff1b7b" providerId="LiveId" clId="{B8306AFE-AFA9-4692-A2B2-3B5C61A4BD8C}" dt="2020-11-17T13:06:22.295" v="853" actId="47"/>
        <pc:sldMkLst>
          <pc:docMk/>
          <pc:sldMk cId="693638831" sldId="360"/>
        </pc:sldMkLst>
      </pc:sldChg>
      <pc:sldChg chg="addSp delSp modSp add mod ord modTransition modAnim">
        <pc:chgData name="Levi Cavalcanti" userId="0cb643cc2eff1b7b" providerId="LiveId" clId="{B8306AFE-AFA9-4692-A2B2-3B5C61A4BD8C}" dt="2020-11-17T21:05:54.442" v="928"/>
        <pc:sldMkLst>
          <pc:docMk/>
          <pc:sldMk cId="2922966063" sldId="361"/>
        </pc:sldMkLst>
        <pc:spChg chg="add mod">
          <ac:chgData name="Levi Cavalcanti" userId="0cb643cc2eff1b7b" providerId="LiveId" clId="{B8306AFE-AFA9-4692-A2B2-3B5C61A4BD8C}" dt="2020-11-17T02:44:32.766" v="333" actId="255"/>
          <ac:spMkLst>
            <pc:docMk/>
            <pc:sldMk cId="2922966063" sldId="361"/>
            <ac:spMk id="6" creationId="{70AB2FD0-A780-4BA3-8B61-2CB4F93A582B}"/>
          </ac:spMkLst>
        </pc:spChg>
        <pc:spChg chg="add mod">
          <ac:chgData name="Levi Cavalcanti" userId="0cb643cc2eff1b7b" providerId="LiveId" clId="{B8306AFE-AFA9-4692-A2B2-3B5C61A4BD8C}" dt="2020-11-17T03:47:42.313" v="649" actId="1076"/>
          <ac:spMkLst>
            <pc:docMk/>
            <pc:sldMk cId="2922966063" sldId="361"/>
            <ac:spMk id="7" creationId="{9928B9DE-8875-4CB3-B1D1-DB14B6F52976}"/>
          </ac:spMkLst>
        </pc:spChg>
        <pc:spChg chg="add mod">
          <ac:chgData name="Levi Cavalcanti" userId="0cb643cc2eff1b7b" providerId="LiveId" clId="{B8306AFE-AFA9-4692-A2B2-3B5C61A4BD8C}" dt="2020-11-17T03:47:07.707" v="644" actId="208"/>
          <ac:spMkLst>
            <pc:docMk/>
            <pc:sldMk cId="2922966063" sldId="361"/>
            <ac:spMk id="8" creationId="{6C74FC52-8B04-4A56-A232-9CA681D27105}"/>
          </ac:spMkLst>
        </pc:spChg>
        <pc:spChg chg="add mod">
          <ac:chgData name="Levi Cavalcanti" userId="0cb643cc2eff1b7b" providerId="LiveId" clId="{B8306AFE-AFA9-4692-A2B2-3B5C61A4BD8C}" dt="2020-11-17T03:47:22.992" v="646" actId="1582"/>
          <ac:spMkLst>
            <pc:docMk/>
            <pc:sldMk cId="2922966063" sldId="361"/>
            <ac:spMk id="9" creationId="{1B0892AF-9D9E-412B-8D9F-F41B0351CEA4}"/>
          </ac:spMkLst>
        </pc:spChg>
        <pc:spChg chg="add mod">
          <ac:chgData name="Levi Cavalcanti" userId="0cb643cc2eff1b7b" providerId="LiveId" clId="{B8306AFE-AFA9-4692-A2B2-3B5C61A4BD8C}" dt="2020-11-17T02:26:34.158" v="246" actId="1076"/>
          <ac:spMkLst>
            <pc:docMk/>
            <pc:sldMk cId="2922966063" sldId="361"/>
            <ac:spMk id="10" creationId="{96436821-90A4-44F3-BF47-A354555CBB1B}"/>
          </ac:spMkLst>
        </pc:spChg>
        <pc:picChg chg="del">
          <ac:chgData name="Levi Cavalcanti" userId="0cb643cc2eff1b7b" providerId="LiveId" clId="{B8306AFE-AFA9-4692-A2B2-3B5C61A4BD8C}" dt="2020-11-17T02:26:06.389" v="240" actId="478"/>
          <ac:picMkLst>
            <pc:docMk/>
            <pc:sldMk cId="2922966063" sldId="361"/>
            <ac:picMk id="2" creationId="{DEDBE846-E9D4-4817-87B4-D97497D1C76B}"/>
          </ac:picMkLst>
        </pc:picChg>
        <pc:picChg chg="add">
          <ac:chgData name="Levi Cavalcanti" userId="0cb643cc2eff1b7b" providerId="LiveId" clId="{B8306AFE-AFA9-4692-A2B2-3B5C61A4BD8C}" dt="2020-11-17T02:27:08.614" v="257" actId="22"/>
          <ac:picMkLst>
            <pc:docMk/>
            <pc:sldMk cId="2922966063" sldId="361"/>
            <ac:picMk id="3" creationId="{98FC9717-BD22-431D-9EC8-C88A691E00B1}"/>
          </ac:picMkLst>
        </pc:picChg>
      </pc:sldChg>
      <pc:sldChg chg="addSp delSp modSp add mod modTransition">
        <pc:chgData name="Levi Cavalcanti" userId="0cb643cc2eff1b7b" providerId="LiveId" clId="{B8306AFE-AFA9-4692-A2B2-3B5C61A4BD8C}" dt="2020-11-17T21:05:39.038" v="927"/>
        <pc:sldMkLst>
          <pc:docMk/>
          <pc:sldMk cId="2212652951" sldId="362"/>
        </pc:sldMkLst>
        <pc:spChg chg="mod">
          <ac:chgData name="Levi Cavalcanti" userId="0cb643cc2eff1b7b" providerId="LiveId" clId="{B8306AFE-AFA9-4692-A2B2-3B5C61A4BD8C}" dt="2020-11-17T12:49:04.028" v="766" actId="115"/>
          <ac:spMkLst>
            <pc:docMk/>
            <pc:sldMk cId="2212652951" sldId="362"/>
            <ac:spMk id="6" creationId="{4F09FA9A-60EE-4A0F-9F7C-E8FD69AA9F76}"/>
          </ac:spMkLst>
        </pc:spChg>
        <pc:spChg chg="del">
          <ac:chgData name="Levi Cavalcanti" userId="0cb643cc2eff1b7b" providerId="LiveId" clId="{B8306AFE-AFA9-4692-A2B2-3B5C61A4BD8C}" dt="2020-11-17T02:12:55.647" v="128" actId="478"/>
          <ac:spMkLst>
            <pc:docMk/>
            <pc:sldMk cId="2212652951" sldId="362"/>
            <ac:spMk id="8" creationId="{C85B991A-68E3-441C-B3A3-CE161C07C8E1}"/>
          </ac:spMkLst>
        </pc:spChg>
        <pc:spChg chg="mod">
          <ac:chgData name="Levi Cavalcanti" userId="0cb643cc2eff1b7b" providerId="LiveId" clId="{B8306AFE-AFA9-4692-A2B2-3B5C61A4BD8C}" dt="2020-11-17T03:40:12.106" v="581" actId="208"/>
          <ac:spMkLst>
            <pc:docMk/>
            <pc:sldMk cId="2212652951" sldId="362"/>
            <ac:spMk id="12" creationId="{1DC397C0-1280-4E43-9295-117D3C5698E9}"/>
          </ac:spMkLst>
        </pc:spChg>
        <pc:picChg chg="add mod">
          <ac:chgData name="Levi Cavalcanti" userId="0cb643cc2eff1b7b" providerId="LiveId" clId="{B8306AFE-AFA9-4692-A2B2-3B5C61A4BD8C}" dt="2020-11-17T03:40:32.809" v="584" actId="14100"/>
          <ac:picMkLst>
            <pc:docMk/>
            <pc:sldMk cId="2212652951" sldId="362"/>
            <ac:picMk id="2" creationId="{0C90591C-8A10-45E9-9456-0B73C282C368}"/>
          </ac:picMkLst>
        </pc:picChg>
      </pc:sldChg>
      <pc:sldChg chg="addSp delSp modSp add mod modTransition">
        <pc:chgData name="Levi Cavalcanti" userId="0cb643cc2eff1b7b" providerId="LiveId" clId="{B8306AFE-AFA9-4692-A2B2-3B5C61A4BD8C}" dt="2020-11-17T21:05:54.442" v="928"/>
        <pc:sldMkLst>
          <pc:docMk/>
          <pc:sldMk cId="4004375144" sldId="363"/>
        </pc:sldMkLst>
        <pc:spChg chg="add mod">
          <ac:chgData name="Levi Cavalcanti" userId="0cb643cc2eff1b7b" providerId="LiveId" clId="{B8306AFE-AFA9-4692-A2B2-3B5C61A4BD8C}" dt="2020-11-17T02:43:12.992" v="325" actId="2711"/>
          <ac:spMkLst>
            <pc:docMk/>
            <pc:sldMk cId="4004375144" sldId="363"/>
            <ac:spMk id="10" creationId="{DDE10DA0-EC5E-45B1-9763-099B0797E862}"/>
          </ac:spMkLst>
        </pc:spChg>
        <pc:spChg chg="add mod">
          <ac:chgData name="Levi Cavalcanti" userId="0cb643cc2eff1b7b" providerId="LiveId" clId="{B8306AFE-AFA9-4692-A2B2-3B5C61A4BD8C}" dt="2020-11-17T02:44:04.084" v="330" actId="1076"/>
          <ac:spMkLst>
            <pc:docMk/>
            <pc:sldMk cId="4004375144" sldId="363"/>
            <ac:spMk id="11" creationId="{FC41D7FD-84E4-4A8E-ADBF-6E24486A5834}"/>
          </ac:spMkLst>
        </pc:spChg>
        <pc:spChg chg="mod">
          <ac:chgData name="Levi Cavalcanti" userId="0cb643cc2eff1b7b" providerId="LiveId" clId="{B8306AFE-AFA9-4692-A2B2-3B5C61A4BD8C}" dt="2020-11-17T02:43:54.277" v="329" actId="1076"/>
          <ac:spMkLst>
            <pc:docMk/>
            <pc:sldMk cId="4004375144" sldId="363"/>
            <ac:spMk id="36" creationId="{9FC5492C-E65D-4744-90A0-2B72F7807FA9}"/>
          </ac:spMkLst>
        </pc:spChg>
        <pc:spChg chg="del">
          <ac:chgData name="Levi Cavalcanti" userId="0cb643cc2eff1b7b" providerId="LiveId" clId="{B8306AFE-AFA9-4692-A2B2-3B5C61A4BD8C}" dt="2020-11-17T02:21:34.971" v="212" actId="478"/>
          <ac:spMkLst>
            <pc:docMk/>
            <pc:sldMk cId="4004375144" sldId="363"/>
            <ac:spMk id="39" creationId="{AA667D79-1D32-4611-ADFF-33F9797BB031}"/>
          </ac:spMkLst>
        </pc:spChg>
        <pc:spChg chg="del">
          <ac:chgData name="Levi Cavalcanti" userId="0cb643cc2eff1b7b" providerId="LiveId" clId="{B8306AFE-AFA9-4692-A2B2-3B5C61A4BD8C}" dt="2020-11-17T02:21:40.686" v="213" actId="478"/>
          <ac:spMkLst>
            <pc:docMk/>
            <pc:sldMk cId="4004375144" sldId="363"/>
            <ac:spMk id="40" creationId="{1F044B08-3342-4E52-91DE-0CFC1A61AFAA}"/>
          </ac:spMkLst>
        </pc:spChg>
        <pc:picChg chg="add del mod">
          <ac:chgData name="Levi Cavalcanti" userId="0cb643cc2eff1b7b" providerId="LiveId" clId="{B8306AFE-AFA9-4692-A2B2-3B5C61A4BD8C}" dt="2020-11-17T12:46:07.533" v="752" actId="478"/>
          <ac:picMkLst>
            <pc:docMk/>
            <pc:sldMk cId="4004375144" sldId="363"/>
            <ac:picMk id="2" creationId="{37517A93-0C67-404E-B3F1-9E0A703FAFA1}"/>
          </ac:picMkLst>
        </pc:picChg>
        <pc:picChg chg="add mod">
          <ac:chgData name="Levi Cavalcanti" userId="0cb643cc2eff1b7b" providerId="LiveId" clId="{B8306AFE-AFA9-4692-A2B2-3B5C61A4BD8C}" dt="2020-11-17T12:46:20.929" v="756" actId="1076"/>
          <ac:picMkLst>
            <pc:docMk/>
            <pc:sldMk cId="4004375144" sldId="363"/>
            <ac:picMk id="3" creationId="{141EF9B5-2188-4414-9BAC-686C8F1DEE77}"/>
          </ac:picMkLst>
        </pc:picChg>
      </pc:sldChg>
      <pc:sldChg chg="addSp delSp modSp add mod modTransition">
        <pc:chgData name="Levi Cavalcanti" userId="0cb643cc2eff1b7b" providerId="LiveId" clId="{B8306AFE-AFA9-4692-A2B2-3B5C61A4BD8C}" dt="2020-11-18T23:24:26.008" v="947" actId="113"/>
        <pc:sldMkLst>
          <pc:docMk/>
          <pc:sldMk cId="4236666741" sldId="364"/>
        </pc:sldMkLst>
        <pc:spChg chg="add mod">
          <ac:chgData name="Levi Cavalcanti" userId="0cb643cc2eff1b7b" providerId="LiveId" clId="{B8306AFE-AFA9-4692-A2B2-3B5C61A4BD8C}" dt="2020-11-17T03:20:59.274" v="485" actId="1076"/>
          <ac:spMkLst>
            <pc:docMk/>
            <pc:sldMk cId="4236666741" sldId="364"/>
            <ac:spMk id="8" creationId="{E6A31F43-9940-479A-9DDA-BF72242639B4}"/>
          </ac:spMkLst>
        </pc:spChg>
        <pc:spChg chg="add mod">
          <ac:chgData name="Levi Cavalcanti" userId="0cb643cc2eff1b7b" providerId="LiveId" clId="{B8306AFE-AFA9-4692-A2B2-3B5C61A4BD8C}" dt="2020-11-18T23:24:26.008" v="947" actId="113"/>
          <ac:spMkLst>
            <pc:docMk/>
            <pc:sldMk cId="4236666741" sldId="364"/>
            <ac:spMk id="10" creationId="{6A0FA430-E271-464A-9C38-7363E854643E}"/>
          </ac:spMkLst>
        </pc:spChg>
        <pc:picChg chg="del">
          <ac:chgData name="Levi Cavalcanti" userId="0cb643cc2eff1b7b" providerId="LiveId" clId="{B8306AFE-AFA9-4692-A2B2-3B5C61A4BD8C}" dt="2020-11-17T03:04:55.780" v="413" actId="478"/>
          <ac:picMkLst>
            <pc:docMk/>
            <pc:sldMk cId="4236666741" sldId="364"/>
            <ac:picMk id="2" creationId="{DEDBE846-E9D4-4817-87B4-D97497D1C76B}"/>
          </ac:picMkLst>
        </pc:picChg>
        <pc:picChg chg="add">
          <ac:chgData name="Levi Cavalcanti" userId="0cb643cc2eff1b7b" providerId="LiveId" clId="{B8306AFE-AFA9-4692-A2B2-3B5C61A4BD8C}" dt="2020-11-17T02:27:12.140" v="258" actId="22"/>
          <ac:picMkLst>
            <pc:docMk/>
            <pc:sldMk cId="4236666741" sldId="364"/>
            <ac:picMk id="3" creationId="{4D9F6B79-55D7-4808-9A00-9706E80EBCAF}"/>
          </ac:picMkLst>
        </pc:picChg>
        <pc:picChg chg="add del mod">
          <ac:chgData name="Levi Cavalcanti" userId="0cb643cc2eff1b7b" providerId="LiveId" clId="{B8306AFE-AFA9-4692-A2B2-3B5C61A4BD8C}" dt="2020-11-17T03:13:43.957" v="452" actId="21"/>
          <ac:picMkLst>
            <pc:docMk/>
            <pc:sldMk cId="4236666741" sldId="364"/>
            <ac:picMk id="6146" creationId="{1370F1B9-5855-478E-9112-3E8BDAACBE5A}"/>
          </ac:picMkLst>
        </pc:picChg>
        <pc:picChg chg="add mod">
          <ac:chgData name="Levi Cavalcanti" userId="0cb643cc2eff1b7b" providerId="LiveId" clId="{B8306AFE-AFA9-4692-A2B2-3B5C61A4BD8C}" dt="2020-11-17T03:20:50.899" v="482" actId="1076"/>
          <ac:picMkLst>
            <pc:docMk/>
            <pc:sldMk cId="4236666741" sldId="364"/>
            <ac:picMk id="6148" creationId="{DE3AD127-18F7-4F95-B548-3C3AC515769E}"/>
          </ac:picMkLst>
        </pc:picChg>
      </pc:sldChg>
      <pc:sldChg chg="addSp delSp modSp add mod modTransition">
        <pc:chgData name="Levi Cavalcanti" userId="0cb643cc2eff1b7b" providerId="LiveId" clId="{B8306AFE-AFA9-4692-A2B2-3B5C61A4BD8C}" dt="2020-11-17T21:05:39.038" v="927"/>
        <pc:sldMkLst>
          <pc:docMk/>
          <pc:sldMk cId="1718519441" sldId="365"/>
        </pc:sldMkLst>
        <pc:spChg chg="add mod ord">
          <ac:chgData name="Levi Cavalcanti" userId="0cb643cc2eff1b7b" providerId="LiveId" clId="{B8306AFE-AFA9-4692-A2B2-3B5C61A4BD8C}" dt="2020-11-17T02:36:59.367" v="301" actId="164"/>
          <ac:spMkLst>
            <pc:docMk/>
            <pc:sldMk cId="1718519441" sldId="365"/>
            <ac:spMk id="2" creationId="{A24F49E4-9027-49F4-AF91-5B12873F809B}"/>
          </ac:spMkLst>
        </pc:spChg>
        <pc:spChg chg="mod">
          <ac:chgData name="Levi Cavalcanti" userId="0cb643cc2eff1b7b" providerId="LiveId" clId="{B8306AFE-AFA9-4692-A2B2-3B5C61A4BD8C}" dt="2020-11-17T02:34:21.849" v="282" actId="123"/>
          <ac:spMkLst>
            <pc:docMk/>
            <pc:sldMk cId="1718519441" sldId="365"/>
            <ac:spMk id="5" creationId="{074208C8-FCDC-4010-B91C-F5136A92411C}"/>
          </ac:spMkLst>
        </pc:spChg>
        <pc:spChg chg="del">
          <ac:chgData name="Levi Cavalcanti" userId="0cb643cc2eff1b7b" providerId="LiveId" clId="{B8306AFE-AFA9-4692-A2B2-3B5C61A4BD8C}" dt="2020-11-17T02:33:45.533" v="276" actId="478"/>
          <ac:spMkLst>
            <pc:docMk/>
            <pc:sldMk cId="1718519441" sldId="365"/>
            <ac:spMk id="6" creationId="{4F09FA9A-60EE-4A0F-9F7C-E8FD69AA9F76}"/>
          </ac:spMkLst>
        </pc:spChg>
        <pc:spChg chg="add mod">
          <ac:chgData name="Levi Cavalcanti" userId="0cb643cc2eff1b7b" providerId="LiveId" clId="{B8306AFE-AFA9-4692-A2B2-3B5C61A4BD8C}" dt="2020-11-17T02:36:59.367" v="301" actId="164"/>
          <ac:spMkLst>
            <pc:docMk/>
            <pc:sldMk cId="1718519441" sldId="365"/>
            <ac:spMk id="7" creationId="{11FA1B34-FBB7-44BD-9987-CDBAC9A3AB68}"/>
          </ac:spMkLst>
        </pc:spChg>
        <pc:spChg chg="add mod">
          <ac:chgData name="Levi Cavalcanti" userId="0cb643cc2eff1b7b" providerId="LiveId" clId="{B8306AFE-AFA9-4692-A2B2-3B5C61A4BD8C}" dt="2020-11-17T12:52:46.392" v="803" actId="14100"/>
          <ac:spMkLst>
            <pc:docMk/>
            <pc:sldMk cId="1718519441" sldId="365"/>
            <ac:spMk id="8" creationId="{06212436-6241-439D-A5DF-6679BE60AD07}"/>
          </ac:spMkLst>
        </pc:spChg>
        <pc:spChg chg="add mod">
          <ac:chgData name="Levi Cavalcanti" userId="0cb643cc2eff1b7b" providerId="LiveId" clId="{B8306AFE-AFA9-4692-A2B2-3B5C61A4BD8C}" dt="2020-11-17T12:52:48.896" v="804" actId="1076"/>
          <ac:spMkLst>
            <pc:docMk/>
            <pc:sldMk cId="1718519441" sldId="365"/>
            <ac:spMk id="11" creationId="{2461A833-7885-49E5-AA8F-A1D64F7543DE}"/>
          </ac:spMkLst>
        </pc:spChg>
        <pc:grpChg chg="add mod">
          <ac:chgData name="Levi Cavalcanti" userId="0cb643cc2eff1b7b" providerId="LiveId" clId="{B8306AFE-AFA9-4692-A2B2-3B5C61A4BD8C}" dt="2020-11-17T12:52:29.952" v="798" actId="1076"/>
          <ac:grpSpMkLst>
            <pc:docMk/>
            <pc:sldMk cId="1718519441" sldId="365"/>
            <ac:grpSpMk id="3" creationId="{464EAFE4-BA78-4E23-BBAB-FC19B9324006}"/>
          </ac:grpSpMkLst>
        </pc:grpChg>
        <pc:picChg chg="add del mod">
          <ac:chgData name="Levi Cavalcanti" userId="0cb643cc2eff1b7b" providerId="LiveId" clId="{B8306AFE-AFA9-4692-A2B2-3B5C61A4BD8C}" dt="2020-11-17T02:39:01.952" v="304" actId="478"/>
          <ac:picMkLst>
            <pc:docMk/>
            <pc:sldMk cId="1718519441" sldId="365"/>
            <ac:picMk id="10" creationId="{104D9041-6EAD-43A4-9EF5-E40E926ABDB4}"/>
          </ac:picMkLst>
        </pc:picChg>
        <pc:picChg chg="add mod">
          <ac:chgData name="Levi Cavalcanti" userId="0cb643cc2eff1b7b" providerId="LiveId" clId="{B8306AFE-AFA9-4692-A2B2-3B5C61A4BD8C}" dt="2020-11-17T12:52:39.348" v="801" actId="1076"/>
          <ac:picMkLst>
            <pc:docMk/>
            <pc:sldMk cId="1718519441" sldId="365"/>
            <ac:picMk id="3074" creationId="{0DD88744-B9A7-443D-A7F6-F4A5E80D6A25}"/>
          </ac:picMkLst>
        </pc:picChg>
        <pc:picChg chg="add del">
          <ac:chgData name="Levi Cavalcanti" userId="0cb643cc2eff1b7b" providerId="LiveId" clId="{B8306AFE-AFA9-4692-A2B2-3B5C61A4BD8C}" dt="2020-11-17T02:39:59.774" v="306"/>
          <ac:picMkLst>
            <pc:docMk/>
            <pc:sldMk cId="1718519441" sldId="365"/>
            <ac:picMk id="5122" creationId="{92B6FF18-D284-4AA5-AA0A-E08F55485CC7}"/>
          </ac:picMkLst>
        </pc:picChg>
        <pc:picChg chg="add del mod">
          <ac:chgData name="Levi Cavalcanti" userId="0cb643cc2eff1b7b" providerId="LiveId" clId="{B8306AFE-AFA9-4692-A2B2-3B5C61A4BD8C}" dt="2020-11-17T12:51:35.032" v="780" actId="478"/>
          <ac:picMkLst>
            <pc:docMk/>
            <pc:sldMk cId="1718519441" sldId="365"/>
            <ac:picMk id="5124" creationId="{F62ECC53-4C24-4267-8924-2DEBD3080E1C}"/>
          </ac:picMkLst>
        </pc:picChg>
      </pc:sldChg>
      <pc:sldChg chg="addSp delSp modSp add mod ord modTransition">
        <pc:chgData name="Levi Cavalcanti" userId="0cb643cc2eff1b7b" providerId="LiveId" clId="{B8306AFE-AFA9-4692-A2B2-3B5C61A4BD8C}" dt="2020-11-17T21:05:39.038" v="927"/>
        <pc:sldMkLst>
          <pc:docMk/>
          <pc:sldMk cId="1671535367" sldId="366"/>
        </pc:sldMkLst>
        <pc:spChg chg="mod">
          <ac:chgData name="Levi Cavalcanti" userId="0cb643cc2eff1b7b" providerId="LiveId" clId="{B8306AFE-AFA9-4692-A2B2-3B5C61A4BD8C}" dt="2020-11-17T02:53:40.804" v="350" actId="1076"/>
          <ac:spMkLst>
            <pc:docMk/>
            <pc:sldMk cId="1671535367" sldId="366"/>
            <ac:spMk id="5" creationId="{074208C8-FCDC-4010-B91C-F5136A92411C}"/>
          </ac:spMkLst>
        </pc:spChg>
        <pc:spChg chg="add mod">
          <ac:chgData name="Levi Cavalcanti" userId="0cb643cc2eff1b7b" providerId="LiveId" clId="{B8306AFE-AFA9-4692-A2B2-3B5C61A4BD8C}" dt="2020-11-17T02:57:50.130" v="380" actId="113"/>
          <ac:spMkLst>
            <pc:docMk/>
            <pc:sldMk cId="1671535367" sldId="366"/>
            <ac:spMk id="6" creationId="{E1F33487-6949-4AFE-84F0-38C1AE3002E4}"/>
          </ac:spMkLst>
        </pc:spChg>
        <pc:spChg chg="add mod">
          <ac:chgData name="Levi Cavalcanti" userId="0cb643cc2eff1b7b" providerId="LiveId" clId="{B8306AFE-AFA9-4692-A2B2-3B5C61A4BD8C}" dt="2020-11-17T03:00:16.940" v="397" actId="1076"/>
          <ac:spMkLst>
            <pc:docMk/>
            <pc:sldMk cId="1671535367" sldId="366"/>
            <ac:spMk id="7" creationId="{84BDE720-1EAD-414B-8A1F-41C711872CE2}"/>
          </ac:spMkLst>
        </pc:spChg>
        <pc:spChg chg="add mod">
          <ac:chgData name="Levi Cavalcanti" userId="0cb643cc2eff1b7b" providerId="LiveId" clId="{B8306AFE-AFA9-4692-A2B2-3B5C61A4BD8C}" dt="2020-11-17T03:00:58.660" v="405" actId="1076"/>
          <ac:spMkLst>
            <pc:docMk/>
            <pc:sldMk cId="1671535367" sldId="366"/>
            <ac:spMk id="9" creationId="{25534706-8B91-422F-8DED-5DB55885B0C6}"/>
          </ac:spMkLst>
        </pc:spChg>
        <pc:spChg chg="mod">
          <ac:chgData name="Levi Cavalcanti" userId="0cb643cc2eff1b7b" providerId="LiveId" clId="{B8306AFE-AFA9-4692-A2B2-3B5C61A4BD8C}" dt="2020-11-17T02:54:02.716" v="354" actId="1076"/>
          <ac:spMkLst>
            <pc:docMk/>
            <pc:sldMk cId="1671535367" sldId="366"/>
            <ac:spMk id="12" creationId="{1DC397C0-1280-4E43-9295-117D3C5698E9}"/>
          </ac:spMkLst>
        </pc:spChg>
        <pc:graphicFrameChg chg="add mod modGraphic">
          <ac:chgData name="Levi Cavalcanti" userId="0cb643cc2eff1b7b" providerId="LiveId" clId="{B8306AFE-AFA9-4692-A2B2-3B5C61A4BD8C}" dt="2020-11-17T03:01:21.573" v="407"/>
          <ac:graphicFrameMkLst>
            <pc:docMk/>
            <pc:sldMk cId="1671535367" sldId="366"/>
            <ac:graphicFrameMk id="4" creationId="{EBE9B986-9FE8-491B-9FCE-E58A60777681}"/>
          </ac:graphicFrameMkLst>
        </pc:graphicFrameChg>
        <pc:picChg chg="del mod">
          <ac:chgData name="Levi Cavalcanti" userId="0cb643cc2eff1b7b" providerId="LiveId" clId="{B8306AFE-AFA9-4692-A2B2-3B5C61A4BD8C}" dt="2020-11-17T02:50:00.355" v="339" actId="478"/>
          <ac:picMkLst>
            <pc:docMk/>
            <pc:sldMk cId="1671535367" sldId="366"/>
            <ac:picMk id="2" creationId="{DEDBE846-E9D4-4817-87B4-D97497D1C76B}"/>
          </ac:picMkLst>
        </pc:picChg>
        <pc:cxnChg chg="add">
          <ac:chgData name="Levi Cavalcanti" userId="0cb643cc2eff1b7b" providerId="LiveId" clId="{B8306AFE-AFA9-4692-A2B2-3B5C61A4BD8C}" dt="2020-11-17T02:59:50.015" v="392" actId="11529"/>
          <ac:cxnSpMkLst>
            <pc:docMk/>
            <pc:sldMk cId="1671535367" sldId="366"/>
            <ac:cxnSpMk id="13" creationId="{876B901B-E5F5-4714-B343-2C8C38D319D3}"/>
          </ac:cxnSpMkLst>
        </pc:cxnChg>
        <pc:cxnChg chg="add del mod">
          <ac:chgData name="Levi Cavalcanti" userId="0cb643cc2eff1b7b" providerId="LiveId" clId="{B8306AFE-AFA9-4692-A2B2-3B5C61A4BD8C}" dt="2020-11-17T03:00:20.504" v="398" actId="478"/>
          <ac:cxnSpMkLst>
            <pc:docMk/>
            <pc:sldMk cId="1671535367" sldId="366"/>
            <ac:cxnSpMk id="15" creationId="{8E6081F4-1161-4D11-84D4-BEFD7BDF524B}"/>
          </ac:cxnSpMkLst>
        </pc:cxnChg>
        <pc:cxnChg chg="add del">
          <ac:chgData name="Levi Cavalcanti" userId="0cb643cc2eff1b7b" providerId="LiveId" clId="{B8306AFE-AFA9-4692-A2B2-3B5C61A4BD8C}" dt="2020-11-17T03:00:32.282" v="401" actId="478"/>
          <ac:cxnSpMkLst>
            <pc:docMk/>
            <pc:sldMk cId="1671535367" sldId="366"/>
            <ac:cxnSpMk id="17" creationId="{D8B04A8C-8124-4391-811D-843E48F9422B}"/>
          </ac:cxnSpMkLst>
        </pc:cxnChg>
        <pc:cxnChg chg="add">
          <ac:chgData name="Levi Cavalcanti" userId="0cb643cc2eff1b7b" providerId="LiveId" clId="{B8306AFE-AFA9-4692-A2B2-3B5C61A4BD8C}" dt="2020-11-17T03:00:25.597" v="399" actId="11529"/>
          <ac:cxnSpMkLst>
            <pc:docMk/>
            <pc:sldMk cId="1671535367" sldId="366"/>
            <ac:cxnSpMk id="20" creationId="{C0F6AB7A-59F1-4268-99F5-F5EEA8321D56}"/>
          </ac:cxnSpMkLst>
        </pc:cxnChg>
        <pc:cxnChg chg="add del mod">
          <ac:chgData name="Levi Cavalcanti" userId="0cb643cc2eff1b7b" providerId="LiveId" clId="{B8306AFE-AFA9-4692-A2B2-3B5C61A4BD8C}" dt="2020-11-17T03:00:51.068" v="404" actId="478"/>
          <ac:cxnSpMkLst>
            <pc:docMk/>
            <pc:sldMk cId="1671535367" sldId="366"/>
            <ac:cxnSpMk id="22" creationId="{1F8DC5B5-B52F-4DA3-9E0E-E7EACB2A2CD7}"/>
          </ac:cxnSpMkLst>
        </pc:cxnChg>
        <pc:cxnChg chg="add">
          <ac:chgData name="Levi Cavalcanti" userId="0cb643cc2eff1b7b" providerId="LiveId" clId="{B8306AFE-AFA9-4692-A2B2-3B5C61A4BD8C}" dt="2020-11-17T03:01:38.909" v="408" actId="11529"/>
          <ac:cxnSpMkLst>
            <pc:docMk/>
            <pc:sldMk cId="1671535367" sldId="366"/>
            <ac:cxnSpMk id="24" creationId="{7D784092-EFBB-49C6-ADC0-E90CEE8AD5ED}"/>
          </ac:cxnSpMkLst>
        </pc:cxnChg>
      </pc:sldChg>
      <pc:sldChg chg="addSp delSp modSp add del mod modTransition">
        <pc:chgData name="Levi Cavalcanti" userId="0cb643cc2eff1b7b" providerId="LiveId" clId="{B8306AFE-AFA9-4692-A2B2-3B5C61A4BD8C}" dt="2020-11-17T21:06:02.671" v="929"/>
        <pc:sldMkLst>
          <pc:docMk/>
          <pc:sldMk cId="2923290281" sldId="367"/>
        </pc:sldMkLst>
        <pc:spChg chg="add mod">
          <ac:chgData name="Levi Cavalcanti" userId="0cb643cc2eff1b7b" providerId="LiveId" clId="{B8306AFE-AFA9-4692-A2B2-3B5C61A4BD8C}" dt="2020-11-17T03:37:49.473" v="559" actId="1076"/>
          <ac:spMkLst>
            <pc:docMk/>
            <pc:sldMk cId="2923290281" sldId="367"/>
            <ac:spMk id="8" creationId="{0A49A7B7-BF1C-48C2-BE2E-3C384DB589D5}"/>
          </ac:spMkLst>
        </pc:spChg>
        <pc:spChg chg="add mod">
          <ac:chgData name="Levi Cavalcanti" userId="0cb643cc2eff1b7b" providerId="LiveId" clId="{B8306AFE-AFA9-4692-A2B2-3B5C61A4BD8C}" dt="2020-11-17T03:38:13.051" v="565" actId="207"/>
          <ac:spMkLst>
            <pc:docMk/>
            <pc:sldMk cId="2923290281" sldId="367"/>
            <ac:spMk id="10" creationId="{2CCF93C6-1000-4BA5-9731-AEB47D3C6F05}"/>
          </ac:spMkLst>
        </pc:spChg>
        <pc:picChg chg="del">
          <ac:chgData name="Levi Cavalcanti" userId="0cb643cc2eff1b7b" providerId="LiveId" clId="{B8306AFE-AFA9-4692-A2B2-3B5C61A4BD8C}" dt="2020-11-17T03:35:02.749" v="526" actId="478"/>
          <ac:picMkLst>
            <pc:docMk/>
            <pc:sldMk cId="2923290281" sldId="367"/>
            <ac:picMk id="2" creationId="{DEDBE846-E9D4-4817-87B4-D97497D1C76B}"/>
          </ac:picMkLst>
        </pc:picChg>
        <pc:picChg chg="add mod">
          <ac:chgData name="Levi Cavalcanti" userId="0cb643cc2eff1b7b" providerId="LiveId" clId="{B8306AFE-AFA9-4692-A2B2-3B5C61A4BD8C}" dt="2020-11-17T03:37:52.290" v="560" actId="1076"/>
          <ac:picMkLst>
            <pc:docMk/>
            <pc:sldMk cId="2923290281" sldId="367"/>
            <ac:picMk id="8194" creationId="{1A02F05E-E07D-4793-973D-34E71B6F8A6A}"/>
          </ac:picMkLst>
        </pc:picChg>
      </pc:sldChg>
      <pc:sldChg chg="addSp modSp add mod modTransition">
        <pc:chgData name="Levi Cavalcanti" userId="0cb643cc2eff1b7b" providerId="LiveId" clId="{B8306AFE-AFA9-4692-A2B2-3B5C61A4BD8C}" dt="2020-11-18T23:27:03.222" v="949" actId="207"/>
        <pc:sldMkLst>
          <pc:docMk/>
          <pc:sldMk cId="2883609586" sldId="368"/>
        </pc:sldMkLst>
        <pc:spChg chg="mod">
          <ac:chgData name="Levi Cavalcanti" userId="0cb643cc2eff1b7b" providerId="LiveId" clId="{B8306AFE-AFA9-4692-A2B2-3B5C61A4BD8C}" dt="2020-11-17T03:15:00.876" v="468" actId="207"/>
          <ac:spMkLst>
            <pc:docMk/>
            <pc:sldMk cId="2883609586" sldId="368"/>
            <ac:spMk id="8" creationId="{E6A31F43-9940-479A-9DDA-BF72242639B4}"/>
          </ac:spMkLst>
        </pc:spChg>
        <pc:spChg chg="mod">
          <ac:chgData name="Levi Cavalcanti" userId="0cb643cc2eff1b7b" providerId="LiveId" clId="{B8306AFE-AFA9-4692-A2B2-3B5C61A4BD8C}" dt="2020-11-18T23:27:03.222" v="949" actId="207"/>
          <ac:spMkLst>
            <pc:docMk/>
            <pc:sldMk cId="2883609586" sldId="368"/>
            <ac:spMk id="10" creationId="{6A0FA430-E271-464A-9C38-7363E854643E}"/>
          </ac:spMkLst>
        </pc:spChg>
        <pc:picChg chg="add mod">
          <ac:chgData name="Levi Cavalcanti" userId="0cb643cc2eff1b7b" providerId="LiveId" clId="{B8306AFE-AFA9-4692-A2B2-3B5C61A4BD8C}" dt="2020-11-17T03:14:10.691" v="462" actId="1076"/>
          <ac:picMkLst>
            <pc:docMk/>
            <pc:sldMk cId="2883609586" sldId="368"/>
            <ac:picMk id="2" creationId="{DD9EB1C2-E0C8-4AED-9B0F-7A73015F9BC7}"/>
          </ac:picMkLst>
        </pc:picChg>
      </pc:sldChg>
      <pc:sldChg chg="addSp delSp modSp add mod modTransition">
        <pc:chgData name="Levi Cavalcanti" userId="0cb643cc2eff1b7b" providerId="LiveId" clId="{B8306AFE-AFA9-4692-A2B2-3B5C61A4BD8C}" dt="2020-11-17T21:06:14.532" v="930"/>
        <pc:sldMkLst>
          <pc:docMk/>
          <pc:sldMk cId="2715863996" sldId="369"/>
        </pc:sldMkLst>
        <pc:spChg chg="add mod">
          <ac:chgData name="Levi Cavalcanti" userId="0cb643cc2eff1b7b" providerId="LiveId" clId="{B8306AFE-AFA9-4692-A2B2-3B5C61A4BD8C}" dt="2020-11-17T03:46:33.409" v="642" actId="1076"/>
          <ac:spMkLst>
            <pc:docMk/>
            <pc:sldMk cId="2715863996" sldId="369"/>
            <ac:spMk id="7" creationId="{E92B253F-97A7-4A56-B9BF-5B9DA2E37957}"/>
          </ac:spMkLst>
        </pc:spChg>
        <pc:spChg chg="add mod">
          <ac:chgData name="Levi Cavalcanti" userId="0cb643cc2eff1b7b" providerId="LiveId" clId="{B8306AFE-AFA9-4692-A2B2-3B5C61A4BD8C}" dt="2020-11-17T03:46:30.208" v="641" actId="1076"/>
          <ac:spMkLst>
            <pc:docMk/>
            <pc:sldMk cId="2715863996" sldId="369"/>
            <ac:spMk id="9" creationId="{F69E5732-F0C3-4D22-BF95-B1C05400C2C0}"/>
          </ac:spMkLst>
        </pc:spChg>
        <pc:spChg chg="add mod">
          <ac:chgData name="Levi Cavalcanti" userId="0cb643cc2eff1b7b" providerId="LiveId" clId="{B8306AFE-AFA9-4692-A2B2-3B5C61A4BD8C}" dt="2020-11-17T03:46:24.625" v="640" actId="1076"/>
          <ac:spMkLst>
            <pc:docMk/>
            <pc:sldMk cId="2715863996" sldId="369"/>
            <ac:spMk id="11" creationId="{8719306D-857B-4CA5-B2E4-72F959423327}"/>
          </ac:spMkLst>
        </pc:spChg>
        <pc:spChg chg="add mod">
          <ac:chgData name="Levi Cavalcanti" userId="0cb643cc2eff1b7b" providerId="LiveId" clId="{B8306AFE-AFA9-4692-A2B2-3B5C61A4BD8C}" dt="2020-11-17T03:46:23.065" v="639" actId="1076"/>
          <ac:spMkLst>
            <pc:docMk/>
            <pc:sldMk cId="2715863996" sldId="369"/>
            <ac:spMk id="13" creationId="{4977E790-A0EF-439E-9938-EAED3FE449F4}"/>
          </ac:spMkLst>
        </pc:spChg>
        <pc:picChg chg="del">
          <ac:chgData name="Levi Cavalcanti" userId="0cb643cc2eff1b7b" providerId="LiveId" clId="{B8306AFE-AFA9-4692-A2B2-3B5C61A4BD8C}" dt="2020-11-17T03:38:50.263" v="566" actId="478"/>
          <ac:picMkLst>
            <pc:docMk/>
            <pc:sldMk cId="2715863996" sldId="369"/>
            <ac:picMk id="2" creationId="{DEDBE846-E9D4-4817-87B4-D97497D1C76B}"/>
          </ac:picMkLst>
        </pc:picChg>
      </pc:sldChg>
      <pc:sldChg chg="addSp delSp modSp add mod ord modTransition">
        <pc:chgData name="Levi Cavalcanti" userId="0cb643cc2eff1b7b" providerId="LiveId" clId="{B8306AFE-AFA9-4692-A2B2-3B5C61A4BD8C}" dt="2020-11-17T21:06:14.532" v="930"/>
        <pc:sldMkLst>
          <pc:docMk/>
          <pc:sldMk cId="1262451087" sldId="370"/>
        </pc:sldMkLst>
        <pc:spChg chg="del">
          <ac:chgData name="Levi Cavalcanti" userId="0cb643cc2eff1b7b" providerId="LiveId" clId="{B8306AFE-AFA9-4692-A2B2-3B5C61A4BD8C}" dt="2020-11-17T03:55:52.323" v="653" actId="478"/>
          <ac:spMkLst>
            <pc:docMk/>
            <pc:sldMk cId="1262451087" sldId="370"/>
            <ac:spMk id="2" creationId="{9D0884E7-9DAE-4891-8964-6E83BCE20F3D}"/>
          </ac:spMkLst>
        </pc:spChg>
        <pc:spChg chg="del">
          <ac:chgData name="Levi Cavalcanti" userId="0cb643cc2eff1b7b" providerId="LiveId" clId="{B8306AFE-AFA9-4692-A2B2-3B5C61A4BD8C}" dt="2020-11-17T03:55:52.323" v="653" actId="478"/>
          <ac:spMkLst>
            <pc:docMk/>
            <pc:sldMk cId="1262451087" sldId="370"/>
            <ac:spMk id="4" creationId="{C8F4718F-B015-43DF-A5D0-3CADC8582146}"/>
          </ac:spMkLst>
        </pc:spChg>
        <pc:spChg chg="del">
          <ac:chgData name="Levi Cavalcanti" userId="0cb643cc2eff1b7b" providerId="LiveId" clId="{B8306AFE-AFA9-4692-A2B2-3B5C61A4BD8C}" dt="2020-11-17T12:36:56.649" v="697" actId="478"/>
          <ac:spMkLst>
            <pc:docMk/>
            <pc:sldMk cId="1262451087" sldId="370"/>
            <ac:spMk id="5" creationId="{A1304D75-4BCE-4351-980E-790FBBD43ECC}"/>
          </ac:spMkLst>
        </pc:spChg>
        <pc:spChg chg="add mod">
          <ac:chgData name="Levi Cavalcanti" userId="0cb643cc2eff1b7b" providerId="LiveId" clId="{B8306AFE-AFA9-4692-A2B2-3B5C61A4BD8C}" dt="2020-11-17T12:37:02.361" v="699" actId="1076"/>
          <ac:spMkLst>
            <pc:docMk/>
            <pc:sldMk cId="1262451087" sldId="370"/>
            <ac:spMk id="7" creationId="{6AEF585D-BA12-4717-A966-F21A2EC9A315}"/>
          </ac:spMkLst>
        </pc:spChg>
        <pc:spChg chg="add mod">
          <ac:chgData name="Levi Cavalcanti" userId="0cb643cc2eff1b7b" providerId="LiveId" clId="{B8306AFE-AFA9-4692-A2B2-3B5C61A4BD8C}" dt="2020-11-17T12:36:45.873" v="696" actId="1076"/>
          <ac:spMkLst>
            <pc:docMk/>
            <pc:sldMk cId="1262451087" sldId="370"/>
            <ac:spMk id="8" creationId="{C26E8717-AF79-4D97-AFCF-C302FE5D2C32}"/>
          </ac:spMkLst>
        </pc:spChg>
        <pc:spChg chg="del">
          <ac:chgData name="Levi Cavalcanti" userId="0cb643cc2eff1b7b" providerId="LiveId" clId="{B8306AFE-AFA9-4692-A2B2-3B5C61A4BD8C}" dt="2020-11-17T03:55:52.323" v="653" actId="478"/>
          <ac:spMkLst>
            <pc:docMk/>
            <pc:sldMk cId="1262451087" sldId="370"/>
            <ac:spMk id="150" creationId="{DB6C2EB5-E205-4814-BEDA-8F8055F2975D}"/>
          </ac:spMkLst>
        </pc:spChg>
        <pc:spChg chg="del">
          <ac:chgData name="Levi Cavalcanti" userId="0cb643cc2eff1b7b" providerId="LiveId" clId="{B8306AFE-AFA9-4692-A2B2-3B5C61A4BD8C}" dt="2020-11-17T03:55:52.323" v="653" actId="478"/>
          <ac:spMkLst>
            <pc:docMk/>
            <pc:sldMk cId="1262451087" sldId="370"/>
            <ac:spMk id="151" creationId="{DB89C0FA-FA5F-4065-9A68-254422B4ED16}"/>
          </ac:spMkLst>
        </pc:spChg>
        <pc:spChg chg="del">
          <ac:chgData name="Levi Cavalcanti" userId="0cb643cc2eff1b7b" providerId="LiveId" clId="{B8306AFE-AFA9-4692-A2B2-3B5C61A4BD8C}" dt="2020-11-17T03:55:52.323" v="653" actId="478"/>
          <ac:spMkLst>
            <pc:docMk/>
            <pc:sldMk cId="1262451087" sldId="370"/>
            <ac:spMk id="152" creationId="{9E81AAF2-90DE-49BB-B47B-5477C8EE79F2}"/>
          </ac:spMkLst>
        </pc:spChg>
        <pc:grpChg chg="del">
          <ac:chgData name="Levi Cavalcanti" userId="0cb643cc2eff1b7b" providerId="LiveId" clId="{B8306AFE-AFA9-4692-A2B2-3B5C61A4BD8C}" dt="2020-11-17T03:55:52.323" v="653" actId="478"/>
          <ac:grpSpMkLst>
            <pc:docMk/>
            <pc:sldMk cId="1262451087" sldId="370"/>
            <ac:grpSpMk id="3" creationId="{30FABFA5-2A63-4FB7-AD9E-F60D4BA0AE69}"/>
          </ac:grpSpMkLst>
        </pc:grpChg>
        <pc:picChg chg="add mod modCrop">
          <ac:chgData name="Levi Cavalcanti" userId="0cb643cc2eff1b7b" providerId="LiveId" clId="{B8306AFE-AFA9-4692-A2B2-3B5C61A4BD8C}" dt="2020-11-17T12:39:24.778" v="721" actId="1440"/>
          <ac:picMkLst>
            <pc:docMk/>
            <pc:sldMk cId="1262451087" sldId="370"/>
            <ac:picMk id="3" creationId="{2AD5D9C1-88DD-4F1A-95D4-507C99152AB7}"/>
          </ac:picMkLst>
        </pc:picChg>
        <pc:picChg chg="add">
          <ac:chgData name="Levi Cavalcanti" userId="0cb643cc2eff1b7b" providerId="LiveId" clId="{B8306AFE-AFA9-4692-A2B2-3B5C61A4BD8C}" dt="2020-11-17T12:37:08.711" v="700" actId="22"/>
          <ac:picMkLst>
            <pc:docMk/>
            <pc:sldMk cId="1262451087" sldId="370"/>
            <ac:picMk id="10" creationId="{8343DEB9-FC50-4C8D-84D6-5C434337C35F}"/>
          </ac:picMkLst>
        </pc:picChg>
        <pc:picChg chg="add mod">
          <ac:chgData name="Levi Cavalcanti" userId="0cb643cc2eff1b7b" providerId="LiveId" clId="{B8306AFE-AFA9-4692-A2B2-3B5C61A4BD8C}" dt="2020-11-17T12:41:53.953" v="735" actId="1076"/>
          <ac:picMkLst>
            <pc:docMk/>
            <pc:sldMk cId="1262451087" sldId="370"/>
            <ac:picMk id="1026" creationId="{9A428686-4BDB-4A0E-A9E3-F94A95FEBFF1}"/>
          </ac:picMkLst>
        </pc:picChg>
        <pc:picChg chg="add del mod">
          <ac:chgData name="Levi Cavalcanti" userId="0cb643cc2eff1b7b" providerId="LiveId" clId="{B8306AFE-AFA9-4692-A2B2-3B5C61A4BD8C}" dt="2020-11-17T12:33:02.638" v="664" actId="478"/>
          <ac:picMkLst>
            <pc:docMk/>
            <pc:sldMk cId="1262451087" sldId="370"/>
            <ac:picMk id="9218" creationId="{2C65FF8B-8B6C-490C-96AD-4B70ABACCD98}"/>
          </ac:picMkLst>
        </pc:picChg>
      </pc:sldChg>
      <pc:sldChg chg="addSp delSp modSp new mod modTransition">
        <pc:chgData name="Levi Cavalcanti" userId="0cb643cc2eff1b7b" providerId="LiveId" clId="{B8306AFE-AFA9-4692-A2B2-3B5C61A4BD8C}" dt="2020-11-17T21:06:14.532" v="930"/>
        <pc:sldMkLst>
          <pc:docMk/>
          <pc:sldMk cId="2256448641" sldId="371"/>
        </pc:sldMkLst>
        <pc:spChg chg="del">
          <ac:chgData name="Levi Cavalcanti" userId="0cb643cc2eff1b7b" providerId="LiveId" clId="{B8306AFE-AFA9-4692-A2B2-3B5C61A4BD8C}" dt="2020-11-17T13:06:44.809" v="857" actId="478"/>
          <ac:spMkLst>
            <pc:docMk/>
            <pc:sldMk cId="2256448641" sldId="371"/>
            <ac:spMk id="2" creationId="{D8062075-0488-4C03-BB98-D45C578A313C}"/>
          </ac:spMkLst>
        </pc:spChg>
        <pc:spChg chg="add mod">
          <ac:chgData name="Levi Cavalcanti" userId="0cb643cc2eff1b7b" providerId="LiveId" clId="{B8306AFE-AFA9-4692-A2B2-3B5C61A4BD8C}" dt="2020-11-17T13:06:59.152" v="859" actId="1076"/>
          <ac:spMkLst>
            <pc:docMk/>
            <pc:sldMk cId="2256448641" sldId="371"/>
            <ac:spMk id="6" creationId="{F742CB1D-4295-4871-A13D-02042E98BF0D}"/>
          </ac:spMkLst>
        </pc:spChg>
        <pc:spChg chg="add del mod">
          <ac:chgData name="Levi Cavalcanti" userId="0cb643cc2eff1b7b" providerId="LiveId" clId="{B8306AFE-AFA9-4692-A2B2-3B5C61A4BD8C}" dt="2020-11-17T13:10:04.538" v="880" actId="478"/>
          <ac:spMkLst>
            <pc:docMk/>
            <pc:sldMk cId="2256448641" sldId="371"/>
            <ac:spMk id="10" creationId="{1199EF76-430C-44C9-B09B-9F332E860C08}"/>
          </ac:spMkLst>
        </pc:spChg>
        <pc:spChg chg="add mod">
          <ac:chgData name="Levi Cavalcanti" userId="0cb643cc2eff1b7b" providerId="LiveId" clId="{B8306AFE-AFA9-4692-A2B2-3B5C61A4BD8C}" dt="2020-11-17T13:12:28.431" v="897" actId="1076"/>
          <ac:spMkLst>
            <pc:docMk/>
            <pc:sldMk cId="2256448641" sldId="371"/>
            <ac:spMk id="12" creationId="{5E250D8E-5925-49F1-8673-E92C67B61718}"/>
          </ac:spMkLst>
        </pc:spChg>
        <pc:spChg chg="add mod">
          <ac:chgData name="Levi Cavalcanti" userId="0cb643cc2eff1b7b" providerId="LiveId" clId="{B8306AFE-AFA9-4692-A2B2-3B5C61A4BD8C}" dt="2020-11-17T13:12:16.935" v="895" actId="1076"/>
          <ac:spMkLst>
            <pc:docMk/>
            <pc:sldMk cId="2256448641" sldId="371"/>
            <ac:spMk id="14" creationId="{A1F43E00-6C28-4005-B7C3-79B8B6E4B9BC}"/>
          </ac:spMkLst>
        </pc:spChg>
        <pc:spChg chg="add mod">
          <ac:chgData name="Levi Cavalcanti" userId="0cb643cc2eff1b7b" providerId="LiveId" clId="{B8306AFE-AFA9-4692-A2B2-3B5C61A4BD8C}" dt="2020-11-17T13:14:09.805" v="915" actId="20577"/>
          <ac:spMkLst>
            <pc:docMk/>
            <pc:sldMk cId="2256448641" sldId="371"/>
            <ac:spMk id="16" creationId="{398559E2-E3BD-4E6F-926B-0FF3D84A8BC1}"/>
          </ac:spMkLst>
        </pc:spChg>
        <pc:graphicFrameChg chg="add del mod">
          <ac:chgData name="Levi Cavalcanti" userId="0cb643cc2eff1b7b" providerId="LiveId" clId="{B8306AFE-AFA9-4692-A2B2-3B5C61A4BD8C}" dt="2020-11-17T13:07:52.756" v="861" actId="478"/>
          <ac:graphicFrameMkLst>
            <pc:docMk/>
            <pc:sldMk cId="2256448641" sldId="371"/>
            <ac:graphicFrameMk id="7" creationId="{3D07A038-7E45-4F86-922D-F38ECA062210}"/>
          </ac:graphicFrameMkLst>
        </pc:graphicFrameChg>
        <pc:graphicFrameChg chg="add del mod modGraphic">
          <ac:chgData name="Levi Cavalcanti" userId="0cb643cc2eff1b7b" providerId="LiveId" clId="{B8306AFE-AFA9-4692-A2B2-3B5C61A4BD8C}" dt="2020-11-17T13:09:42.749" v="878" actId="478"/>
          <ac:graphicFrameMkLst>
            <pc:docMk/>
            <pc:sldMk cId="2256448641" sldId="371"/>
            <ac:graphicFrameMk id="8" creationId="{0580B69E-D222-497E-B604-459CEDC5C107}"/>
          </ac:graphicFrameMkLst>
        </pc:graphicFrameChg>
        <pc:picChg chg="add">
          <ac:chgData name="Levi Cavalcanti" userId="0cb643cc2eff1b7b" providerId="LiveId" clId="{B8306AFE-AFA9-4692-A2B2-3B5C61A4BD8C}" dt="2020-11-17T13:06:41.320" v="856" actId="22"/>
          <ac:picMkLst>
            <pc:docMk/>
            <pc:sldMk cId="2256448641" sldId="371"/>
            <ac:picMk id="4" creationId="{62B0352A-50D1-4D40-BFC4-F5B48A30B0C5}"/>
          </ac:picMkLst>
        </pc:picChg>
        <pc:picChg chg="add mod">
          <ac:chgData name="Levi Cavalcanti" userId="0cb643cc2eff1b7b" providerId="LiveId" clId="{B8306AFE-AFA9-4692-A2B2-3B5C61A4BD8C}" dt="2020-11-17T13:13:43.903" v="901" actId="14100"/>
          <ac:picMkLst>
            <pc:docMk/>
            <pc:sldMk cId="2256448641" sldId="371"/>
            <ac:picMk id="15" creationId="{36CBA3BA-559A-4BC6-8C79-326074695CD4}"/>
          </ac:picMkLst>
        </pc:picChg>
        <pc:picChg chg="add mod">
          <ac:chgData name="Levi Cavalcanti" userId="0cb643cc2eff1b7b" providerId="LiveId" clId="{B8306AFE-AFA9-4692-A2B2-3B5C61A4BD8C}" dt="2020-11-17T13:12:20.198" v="896" actId="1076"/>
          <ac:picMkLst>
            <pc:docMk/>
            <pc:sldMk cId="2256448641" sldId="371"/>
            <ac:picMk id="5122" creationId="{43E42DAC-ECDB-4371-AA6B-CB9E629D285B}"/>
          </ac:picMkLst>
        </pc:picChg>
      </pc:sldChg>
      <pc:sldChg chg="addSp delSp modSp add del mod">
        <pc:chgData name="Levi Cavalcanti" userId="0cb643cc2eff1b7b" providerId="LiveId" clId="{B8306AFE-AFA9-4692-A2B2-3B5C61A4BD8C}" dt="2020-11-17T13:06:22.306" v="854" actId="47"/>
        <pc:sldMkLst>
          <pc:docMk/>
          <pc:sldMk cId="3125121045" sldId="371"/>
        </pc:sldMkLst>
        <pc:spChg chg="add">
          <ac:chgData name="Levi Cavalcanti" userId="0cb643cc2eff1b7b" providerId="LiveId" clId="{B8306AFE-AFA9-4692-A2B2-3B5C61A4BD8C}" dt="2020-11-17T12:40:40.024" v="729" actId="22"/>
          <ac:spMkLst>
            <pc:docMk/>
            <pc:sldMk cId="3125121045" sldId="371"/>
            <ac:spMk id="4" creationId="{5E546C27-D930-48CE-8B0D-62B24DB2C26F}"/>
          </ac:spMkLst>
        </pc:spChg>
        <pc:spChg chg="del">
          <ac:chgData name="Levi Cavalcanti" userId="0cb643cc2eff1b7b" providerId="LiveId" clId="{B8306AFE-AFA9-4692-A2B2-3B5C61A4BD8C}" dt="2020-11-17T12:40:37.274" v="728" actId="478"/>
          <ac:spMkLst>
            <pc:docMk/>
            <pc:sldMk cId="3125121045" sldId="371"/>
            <ac:spMk id="5" creationId="{A1304D75-4BCE-4351-980E-790FBBD43ECC}"/>
          </ac:spMkLst>
        </pc:spChg>
        <pc:spChg chg="mod">
          <ac:chgData name="Levi Cavalcanti" userId="0cb643cc2eff1b7b" providerId="LiveId" clId="{B8306AFE-AFA9-4692-A2B2-3B5C61A4BD8C}" dt="2020-11-17T12:43:44.492" v="744" actId="1076"/>
          <ac:spMkLst>
            <pc:docMk/>
            <pc:sldMk cId="3125121045" sldId="371"/>
            <ac:spMk id="8" creationId="{C26E8717-AF79-4D97-AFCF-C302FE5D2C32}"/>
          </ac:spMkLst>
        </pc:spChg>
        <pc:picChg chg="add del mod">
          <ac:chgData name="Levi Cavalcanti" userId="0cb643cc2eff1b7b" providerId="LiveId" clId="{B8306AFE-AFA9-4692-A2B2-3B5C61A4BD8C}" dt="2020-11-17T12:43:40.181" v="742" actId="478"/>
          <ac:picMkLst>
            <pc:docMk/>
            <pc:sldMk cId="3125121045" sldId="371"/>
            <ac:picMk id="2" creationId="{C4C27719-47FD-4FAA-8AA6-418D105E201A}"/>
          </ac:picMkLst>
        </pc:picChg>
        <pc:picChg chg="del">
          <ac:chgData name="Levi Cavalcanti" userId="0cb643cc2eff1b7b" providerId="LiveId" clId="{B8306AFE-AFA9-4692-A2B2-3B5C61A4BD8C}" dt="2020-11-17T12:37:50.875" v="705" actId="478"/>
          <ac:picMkLst>
            <pc:docMk/>
            <pc:sldMk cId="3125121045" sldId="371"/>
            <ac:picMk id="3" creationId="{2AD5D9C1-88DD-4F1A-95D4-507C99152AB7}"/>
          </ac:picMkLst>
        </pc:picChg>
        <pc:picChg chg="add">
          <ac:chgData name="Levi Cavalcanti" userId="0cb643cc2eff1b7b" providerId="LiveId" clId="{B8306AFE-AFA9-4692-A2B2-3B5C61A4BD8C}" dt="2020-11-17T12:40:48.630" v="730" actId="22"/>
          <ac:picMkLst>
            <pc:docMk/>
            <pc:sldMk cId="3125121045" sldId="371"/>
            <ac:picMk id="11" creationId="{FAFF5BA8-4E51-4E42-8E77-6E5F121830C9}"/>
          </ac:picMkLst>
        </pc:picChg>
        <pc:picChg chg="add mod">
          <ac:chgData name="Levi Cavalcanti" userId="0cb643cc2eff1b7b" providerId="LiveId" clId="{B8306AFE-AFA9-4692-A2B2-3B5C61A4BD8C}" dt="2020-11-17T12:44:21.033" v="751" actId="1076"/>
          <ac:picMkLst>
            <pc:docMk/>
            <pc:sldMk cId="3125121045" sldId="371"/>
            <ac:picMk id="2050" creationId="{FF8E1CB5-65F2-4DAF-A9D5-613B471E2AB5}"/>
          </ac:picMkLst>
        </pc:picChg>
      </pc:sldChg>
      <pc:sldChg chg="addSp delSp modSp add mod">
        <pc:chgData name="Levi Cavalcanti" userId="0cb643cc2eff1b7b" providerId="LiveId" clId="{B8306AFE-AFA9-4692-A2B2-3B5C61A4BD8C}" dt="2020-11-18T23:03:28.636" v="940" actId="1076"/>
        <pc:sldMkLst>
          <pc:docMk/>
          <pc:sldMk cId="2443615433" sldId="372"/>
        </pc:sldMkLst>
        <pc:spChg chg="del mod">
          <ac:chgData name="Levi Cavalcanti" userId="0cb643cc2eff1b7b" providerId="LiveId" clId="{B8306AFE-AFA9-4692-A2B2-3B5C61A4BD8C}" dt="2020-11-18T23:03:07.978" v="934" actId="478"/>
          <ac:spMkLst>
            <pc:docMk/>
            <pc:sldMk cId="2443615433" sldId="372"/>
            <ac:spMk id="10" creationId="{DDE10DA0-EC5E-45B1-9763-099B0797E862}"/>
          </ac:spMkLst>
        </pc:spChg>
        <pc:spChg chg="del">
          <ac:chgData name="Levi Cavalcanti" userId="0cb643cc2eff1b7b" providerId="LiveId" clId="{B8306AFE-AFA9-4692-A2B2-3B5C61A4BD8C}" dt="2020-11-18T23:03:03.226" v="932" actId="478"/>
          <ac:spMkLst>
            <pc:docMk/>
            <pc:sldMk cId="2443615433" sldId="372"/>
            <ac:spMk id="11" creationId="{FC41D7FD-84E4-4A8E-ADBF-6E24486A5834}"/>
          </ac:spMkLst>
        </pc:spChg>
        <pc:spChg chg="add mod">
          <ac:chgData name="Levi Cavalcanti" userId="0cb643cc2eff1b7b" providerId="LiveId" clId="{B8306AFE-AFA9-4692-A2B2-3B5C61A4BD8C}" dt="2020-11-18T23:03:28.636" v="940" actId="1076"/>
          <ac:spMkLst>
            <pc:docMk/>
            <pc:sldMk cId="2443615433" sldId="372"/>
            <ac:spMk id="12" creationId="{FC33A4C7-D9C1-47A1-B377-C00BE97354FE}"/>
          </ac:spMkLst>
        </pc:spChg>
        <pc:spChg chg="del">
          <ac:chgData name="Levi Cavalcanti" userId="0cb643cc2eff1b7b" providerId="LiveId" clId="{B8306AFE-AFA9-4692-A2B2-3B5C61A4BD8C}" dt="2020-11-18T23:03:03.226" v="932" actId="478"/>
          <ac:spMkLst>
            <pc:docMk/>
            <pc:sldMk cId="2443615433" sldId="372"/>
            <ac:spMk id="36" creationId="{9FC5492C-E65D-4744-90A0-2B72F7807FA9}"/>
          </ac:spMkLst>
        </pc:spChg>
        <pc:picChg chg="mod">
          <ac:chgData name="Levi Cavalcanti" userId="0cb643cc2eff1b7b" providerId="LiveId" clId="{B8306AFE-AFA9-4692-A2B2-3B5C61A4BD8C}" dt="2020-11-18T23:03:12.746" v="936" actId="1076"/>
          <ac:picMkLst>
            <pc:docMk/>
            <pc:sldMk cId="2443615433" sldId="372"/>
            <ac:picMk id="3" creationId="{141EF9B5-2188-4414-9BAC-686C8F1DEE77}"/>
          </ac:picMkLst>
        </pc:picChg>
      </pc:sldChg>
    </pc:docChg>
  </pc:docChgLst>
  <pc:docChgLst>
    <pc:chgData name="Levi Cavalcanti" userId="0cb643cc2eff1b7b" providerId="LiveId" clId="{7906E273-12CB-4909-97BE-702C052BFE6E}"/>
    <pc:docChg chg="undo custSel addSld delSld modSld sldOrd addSection delSection modSection">
      <pc:chgData name="Levi Cavalcanti" userId="0cb643cc2eff1b7b" providerId="LiveId" clId="{7906E273-12CB-4909-97BE-702C052BFE6E}" dt="2021-01-04T15:29:42.805" v="1294" actId="17851"/>
      <pc:docMkLst>
        <pc:docMk/>
      </pc:docMkLst>
      <pc:sldChg chg="addSp delSp modSp mod ord">
        <pc:chgData name="Levi Cavalcanti" userId="0cb643cc2eff1b7b" providerId="LiveId" clId="{7906E273-12CB-4909-97BE-702C052BFE6E}" dt="2021-01-02T15:34:35.124" v="1131"/>
        <pc:sldMkLst>
          <pc:docMk/>
          <pc:sldMk cId="0" sldId="258"/>
        </pc:sldMkLst>
        <pc:spChg chg="add del mod">
          <ac:chgData name="Levi Cavalcanti" userId="0cb643cc2eff1b7b" providerId="LiveId" clId="{7906E273-12CB-4909-97BE-702C052BFE6E}" dt="2021-01-02T01:16:10.193" v="440" actId="478"/>
          <ac:spMkLst>
            <pc:docMk/>
            <pc:sldMk cId="0" sldId="258"/>
            <ac:spMk id="6" creationId="{CDD6D846-3094-4DC4-B8F2-48FEB4829266}"/>
          </ac:spMkLst>
        </pc:spChg>
        <pc:spChg chg="add del mod">
          <ac:chgData name="Levi Cavalcanti" userId="0cb643cc2eff1b7b" providerId="LiveId" clId="{7906E273-12CB-4909-97BE-702C052BFE6E}" dt="2021-01-02T01:15:04.741" v="420" actId="478"/>
          <ac:spMkLst>
            <pc:docMk/>
            <pc:sldMk cId="0" sldId="258"/>
            <ac:spMk id="7" creationId="{4219AC70-925D-4A62-A869-E6126E1B01DB}"/>
          </ac:spMkLst>
        </pc:spChg>
        <pc:spChg chg="add mod">
          <ac:chgData name="Levi Cavalcanti" userId="0cb643cc2eff1b7b" providerId="LiveId" clId="{7906E273-12CB-4909-97BE-702C052BFE6E}" dt="2021-01-02T01:17:28.813" v="457" actId="14100"/>
          <ac:spMkLst>
            <pc:docMk/>
            <pc:sldMk cId="0" sldId="258"/>
            <ac:spMk id="8" creationId="{5AE6EDAE-8E9F-4BE6-BD8B-F3FF46A91525}"/>
          </ac:spMkLst>
        </pc:spChg>
        <pc:spChg chg="add del mod">
          <ac:chgData name="Levi Cavalcanti" userId="0cb643cc2eff1b7b" providerId="LiveId" clId="{7906E273-12CB-4909-97BE-702C052BFE6E}" dt="2021-01-02T01:15:26.600" v="422" actId="478"/>
          <ac:spMkLst>
            <pc:docMk/>
            <pc:sldMk cId="0" sldId="258"/>
            <ac:spMk id="10" creationId="{034A1EEE-6E01-4B64-8AD4-27FA65AD794C}"/>
          </ac:spMkLst>
        </pc:spChg>
        <pc:spChg chg="add mod">
          <ac:chgData name="Levi Cavalcanti" userId="0cb643cc2eff1b7b" providerId="LiveId" clId="{7906E273-12CB-4909-97BE-702C052BFE6E}" dt="2021-01-02T01:17:33.829" v="458" actId="14100"/>
          <ac:spMkLst>
            <pc:docMk/>
            <pc:sldMk cId="0" sldId="258"/>
            <ac:spMk id="11" creationId="{E17DAE01-8131-48E9-B688-98089DB9A0C6}"/>
          </ac:spMkLst>
        </pc:spChg>
        <pc:spChg chg="add mod">
          <ac:chgData name="Levi Cavalcanti" userId="0cb643cc2eff1b7b" providerId="LiveId" clId="{7906E273-12CB-4909-97BE-702C052BFE6E}" dt="2021-01-02T01:17:16.407" v="454" actId="207"/>
          <ac:spMkLst>
            <pc:docMk/>
            <pc:sldMk cId="0" sldId="258"/>
            <ac:spMk id="13" creationId="{85809455-F4AC-4DEC-97FB-18C71C561155}"/>
          </ac:spMkLst>
        </pc:spChg>
        <pc:spChg chg="mod">
          <ac:chgData name="Levi Cavalcanti" userId="0cb643cc2eff1b7b" providerId="LiveId" clId="{7906E273-12CB-4909-97BE-702C052BFE6E}" dt="2021-01-02T01:17:21.017" v="455" actId="1076"/>
          <ac:spMkLst>
            <pc:docMk/>
            <pc:sldMk cId="0" sldId="258"/>
            <ac:spMk id="4098" creationId="{E01AC999-E702-4137-B085-5379C3569CDC}"/>
          </ac:spMkLst>
        </pc:spChg>
        <pc:spChg chg="mod">
          <ac:chgData name="Levi Cavalcanti" userId="0cb643cc2eff1b7b" providerId="LiveId" clId="{7906E273-12CB-4909-97BE-702C052BFE6E}" dt="2021-01-02T01:16:57.127" v="453" actId="1076"/>
          <ac:spMkLst>
            <pc:docMk/>
            <pc:sldMk cId="0" sldId="258"/>
            <ac:spMk id="4099" creationId="{740E6854-C33A-405C-A5B0-FDC7CD99675D}"/>
          </ac:spMkLst>
        </pc:spChg>
        <pc:spChg chg="del mod">
          <ac:chgData name="Levi Cavalcanti" userId="0cb643cc2eff1b7b" providerId="LiveId" clId="{7906E273-12CB-4909-97BE-702C052BFE6E}" dt="2021-01-02T01:13:55.618" v="408" actId="478"/>
          <ac:spMkLst>
            <pc:docMk/>
            <pc:sldMk cId="0" sldId="258"/>
            <ac:spMk id="4101" creationId="{58223BA0-8E15-4777-9203-A586D8A7A070}"/>
          </ac:spMkLst>
        </pc:spChg>
        <pc:picChg chg="add mod">
          <ac:chgData name="Levi Cavalcanti" userId="0cb643cc2eff1b7b" providerId="LiveId" clId="{7906E273-12CB-4909-97BE-702C052BFE6E}" dt="2021-01-02T01:15:23.241" v="421"/>
          <ac:picMkLst>
            <pc:docMk/>
            <pc:sldMk cId="0" sldId="258"/>
            <ac:picMk id="9" creationId="{F9C6B2C5-3190-4E95-9352-E864A0D2D084}"/>
          </ac:picMkLst>
        </pc:picChg>
        <pc:picChg chg="del mod">
          <ac:chgData name="Levi Cavalcanti" userId="0cb643cc2eff1b7b" providerId="LiveId" clId="{7906E273-12CB-4909-97BE-702C052BFE6E}" dt="2021-01-02T01:13:30.120" v="390" actId="478"/>
          <ac:picMkLst>
            <pc:docMk/>
            <pc:sldMk cId="0" sldId="258"/>
            <ac:picMk id="4100" creationId="{E1FEA6B3-49F5-4333-8168-5744AD14EB62}"/>
          </ac:picMkLst>
        </pc:picChg>
      </pc:sldChg>
      <pc:sldChg chg="del">
        <pc:chgData name="Levi Cavalcanti" userId="0cb643cc2eff1b7b" providerId="LiveId" clId="{7906E273-12CB-4909-97BE-702C052BFE6E}" dt="2021-01-02T01:14:44.195" v="418" actId="47"/>
        <pc:sldMkLst>
          <pc:docMk/>
          <pc:sldMk cId="0" sldId="259"/>
        </pc:sldMkLst>
      </pc:sldChg>
      <pc:sldChg chg="addSp delSp modSp mod">
        <pc:chgData name="Levi Cavalcanti" userId="0cb643cc2eff1b7b" providerId="LiveId" clId="{7906E273-12CB-4909-97BE-702C052BFE6E}" dt="2020-12-31T23:34:06.643" v="79" actId="1076"/>
        <pc:sldMkLst>
          <pc:docMk/>
          <pc:sldMk cId="3438049061" sldId="347"/>
        </pc:sldMkLst>
        <pc:spChg chg="del mod">
          <ac:chgData name="Levi Cavalcanti" userId="0cb643cc2eff1b7b" providerId="LiveId" clId="{7906E273-12CB-4909-97BE-702C052BFE6E}" dt="2020-12-31T23:33:32.240" v="69" actId="478"/>
          <ac:spMkLst>
            <pc:docMk/>
            <pc:sldMk cId="3438049061" sldId="347"/>
            <ac:spMk id="7" creationId="{B899E11E-F526-4B26-9379-4ED742266344}"/>
          </ac:spMkLst>
        </pc:spChg>
        <pc:picChg chg="del">
          <ac:chgData name="Levi Cavalcanti" userId="0cb643cc2eff1b7b" providerId="LiveId" clId="{7906E273-12CB-4909-97BE-702C052BFE6E}" dt="2020-12-31T23:33:45.690" v="72" actId="478"/>
          <ac:picMkLst>
            <pc:docMk/>
            <pc:sldMk cId="3438049061" sldId="347"/>
            <ac:picMk id="12" creationId="{15B47055-0DF0-421A-A95D-B43F5F5386E0}"/>
          </ac:picMkLst>
        </pc:picChg>
        <pc:picChg chg="mod">
          <ac:chgData name="Levi Cavalcanti" userId="0cb643cc2eff1b7b" providerId="LiveId" clId="{7906E273-12CB-4909-97BE-702C052BFE6E}" dt="2020-12-31T23:34:06.643" v="79" actId="1076"/>
          <ac:picMkLst>
            <pc:docMk/>
            <pc:sldMk cId="3438049061" sldId="347"/>
            <ac:picMk id="14" creationId="{3728C63A-79F8-4E8C-864D-887DFD6EBDDC}"/>
          </ac:picMkLst>
        </pc:picChg>
        <pc:picChg chg="add mod">
          <ac:chgData name="Levi Cavalcanti" userId="0cb643cc2eff1b7b" providerId="LiveId" clId="{7906E273-12CB-4909-97BE-702C052BFE6E}" dt="2020-12-31T23:34:04.779" v="78" actId="1076"/>
          <ac:picMkLst>
            <pc:docMk/>
            <pc:sldMk cId="3438049061" sldId="347"/>
            <ac:picMk id="15" creationId="{FA57F8DD-7426-42FD-A150-49C2E6E85453}"/>
          </ac:picMkLst>
        </pc:picChg>
      </pc:sldChg>
      <pc:sldChg chg="delSp del mod">
        <pc:chgData name="Levi Cavalcanti" userId="0cb643cc2eff1b7b" providerId="LiveId" clId="{7906E273-12CB-4909-97BE-702C052BFE6E}" dt="2021-01-04T15:23:50.577" v="1132" actId="47"/>
        <pc:sldMkLst>
          <pc:docMk/>
          <pc:sldMk cId="4209906723" sldId="354"/>
        </pc:sldMkLst>
        <pc:spChg chg="del">
          <ac:chgData name="Levi Cavalcanti" userId="0cb643cc2eff1b7b" providerId="LiveId" clId="{7906E273-12CB-4909-97BE-702C052BFE6E}" dt="2020-12-31T22:09:02.290" v="44" actId="478"/>
          <ac:spMkLst>
            <pc:docMk/>
            <pc:sldMk cId="4209906723" sldId="354"/>
            <ac:spMk id="6" creationId="{4F09FA9A-60EE-4A0F-9F7C-E8FD69AA9F76}"/>
          </ac:spMkLst>
        </pc:spChg>
        <pc:spChg chg="del">
          <ac:chgData name="Levi Cavalcanti" userId="0cb643cc2eff1b7b" providerId="LiveId" clId="{7906E273-12CB-4909-97BE-702C052BFE6E}" dt="2020-12-31T22:09:05.478" v="47" actId="478"/>
          <ac:spMkLst>
            <pc:docMk/>
            <pc:sldMk cId="4209906723" sldId="354"/>
            <ac:spMk id="10" creationId="{1BFAEA2D-191A-480E-B58E-94930DA61E66}"/>
          </ac:spMkLst>
        </pc:spChg>
        <pc:spChg chg="del">
          <ac:chgData name="Levi Cavalcanti" userId="0cb643cc2eff1b7b" providerId="LiveId" clId="{7906E273-12CB-4909-97BE-702C052BFE6E}" dt="2020-12-31T22:09:03.697" v="45" actId="478"/>
          <ac:spMkLst>
            <pc:docMk/>
            <pc:sldMk cId="4209906723" sldId="354"/>
            <ac:spMk id="11" creationId="{72E5F808-7BEF-409F-A396-335C5A2B5742}"/>
          </ac:spMkLst>
        </pc:spChg>
        <pc:picChg chg="del">
          <ac:chgData name="Levi Cavalcanti" userId="0cb643cc2eff1b7b" providerId="LiveId" clId="{7906E273-12CB-4909-97BE-702C052BFE6E}" dt="2020-12-31T22:09:04.306" v="46" actId="478"/>
          <ac:picMkLst>
            <pc:docMk/>
            <pc:sldMk cId="4209906723" sldId="354"/>
            <ac:picMk id="3074" creationId="{6B67F293-AD8C-48A8-A735-249631284C25}"/>
          </ac:picMkLst>
        </pc:picChg>
      </pc:sldChg>
      <pc:sldChg chg="delSp modSp mod">
        <pc:chgData name="Levi Cavalcanti" userId="0cb643cc2eff1b7b" providerId="LiveId" clId="{7906E273-12CB-4909-97BE-702C052BFE6E}" dt="2021-01-02T00:51:21.967" v="203" actId="14100"/>
        <pc:sldMkLst>
          <pc:docMk/>
          <pc:sldMk cId="3415378835" sldId="355"/>
        </pc:sldMkLst>
        <pc:spChg chg="mod">
          <ac:chgData name="Levi Cavalcanti" userId="0cb643cc2eff1b7b" providerId="LiveId" clId="{7906E273-12CB-4909-97BE-702C052BFE6E}" dt="2021-01-02T00:50:52.499" v="198" actId="207"/>
          <ac:spMkLst>
            <pc:docMk/>
            <pc:sldMk cId="3415378835" sldId="355"/>
            <ac:spMk id="6" creationId="{D1D9E3BD-054D-413B-B229-722E61DA54F9}"/>
          </ac:spMkLst>
        </pc:spChg>
        <pc:spChg chg="del">
          <ac:chgData name="Levi Cavalcanti" userId="0cb643cc2eff1b7b" providerId="LiveId" clId="{7906E273-12CB-4909-97BE-702C052BFE6E}" dt="2020-12-31T22:08:57.931" v="42" actId="478"/>
          <ac:spMkLst>
            <pc:docMk/>
            <pc:sldMk cId="3415378835" sldId="355"/>
            <ac:spMk id="7" creationId="{979A749D-9E0E-41DC-9EAD-333376848456}"/>
          </ac:spMkLst>
        </pc:spChg>
        <pc:spChg chg="mod">
          <ac:chgData name="Levi Cavalcanti" userId="0cb643cc2eff1b7b" providerId="LiveId" clId="{7906E273-12CB-4909-97BE-702C052BFE6E}" dt="2021-01-02T00:51:21.967" v="203" actId="14100"/>
          <ac:spMkLst>
            <pc:docMk/>
            <pc:sldMk cId="3415378835" sldId="355"/>
            <ac:spMk id="8" creationId="{AC7879CC-9A08-4506-AE95-4635E24F5C0F}"/>
          </ac:spMkLst>
        </pc:spChg>
        <pc:spChg chg="del">
          <ac:chgData name="Levi Cavalcanti" userId="0cb643cc2eff1b7b" providerId="LiveId" clId="{7906E273-12CB-4909-97BE-702C052BFE6E}" dt="2020-12-31T22:08:56.619" v="41" actId="478"/>
          <ac:spMkLst>
            <pc:docMk/>
            <pc:sldMk cId="3415378835" sldId="355"/>
            <ac:spMk id="30" creationId="{E01529FC-AFDA-4ECA-AD32-E3AA1A48C886}"/>
          </ac:spMkLst>
        </pc:spChg>
        <pc:spChg chg="del">
          <ac:chgData name="Levi Cavalcanti" userId="0cb643cc2eff1b7b" providerId="LiveId" clId="{7906E273-12CB-4909-97BE-702C052BFE6E}" dt="2020-12-31T22:08:59.540" v="43" actId="478"/>
          <ac:spMkLst>
            <pc:docMk/>
            <pc:sldMk cId="3415378835" sldId="355"/>
            <ac:spMk id="44" creationId="{9FC75960-A1D0-4060-8469-60D20B2E25FB}"/>
          </ac:spMkLst>
        </pc:spChg>
        <pc:spChg chg="mod">
          <ac:chgData name="Levi Cavalcanti" userId="0cb643cc2eff1b7b" providerId="LiveId" clId="{7906E273-12CB-4909-97BE-702C052BFE6E}" dt="2021-01-02T00:51:13.389" v="200" actId="1076"/>
          <ac:spMkLst>
            <pc:docMk/>
            <pc:sldMk cId="3415378835" sldId="355"/>
            <ac:spMk id="45" creationId="{FFC0725A-6CD9-45AD-BA35-F0F4E5FD3496}"/>
          </ac:spMkLst>
        </pc:spChg>
        <pc:picChg chg="del">
          <ac:chgData name="Levi Cavalcanti" userId="0cb643cc2eff1b7b" providerId="LiveId" clId="{7906E273-12CB-4909-97BE-702C052BFE6E}" dt="2020-12-31T22:08:55.181" v="40" actId="478"/>
          <ac:picMkLst>
            <pc:docMk/>
            <pc:sldMk cId="3415378835" sldId="355"/>
            <ac:picMk id="8" creationId="{8882A9EF-A824-4BE5-8B47-8369A8E6216A}"/>
          </ac:picMkLst>
        </pc:picChg>
      </pc:sldChg>
      <pc:sldChg chg="delSp modSp mod ord">
        <pc:chgData name="Levi Cavalcanti" userId="0cb643cc2eff1b7b" providerId="LiveId" clId="{7906E273-12CB-4909-97BE-702C052BFE6E}" dt="2021-01-02T01:18:58.905" v="461" actId="14100"/>
        <pc:sldMkLst>
          <pc:docMk/>
          <pc:sldMk cId="2922966063" sldId="361"/>
        </pc:sldMkLst>
        <pc:spChg chg="del">
          <ac:chgData name="Levi Cavalcanti" userId="0cb643cc2eff1b7b" providerId="LiveId" clId="{7906E273-12CB-4909-97BE-702C052BFE6E}" dt="2020-12-31T22:09:27.430" v="57" actId="478"/>
          <ac:spMkLst>
            <pc:docMk/>
            <pc:sldMk cId="2922966063" sldId="361"/>
            <ac:spMk id="11" creationId="{D4C82C7B-02A5-49D6-B23F-DFD834CC86DC}"/>
          </ac:spMkLst>
        </pc:spChg>
        <pc:spChg chg="del">
          <ac:chgData name="Levi Cavalcanti" userId="0cb643cc2eff1b7b" providerId="LiveId" clId="{7906E273-12CB-4909-97BE-702C052BFE6E}" dt="2020-12-31T22:09:25.462" v="56" actId="478"/>
          <ac:spMkLst>
            <pc:docMk/>
            <pc:sldMk cId="2922966063" sldId="361"/>
            <ac:spMk id="13" creationId="{5FB8ED07-56DB-41F5-85A7-B0428F191EAC}"/>
          </ac:spMkLst>
        </pc:spChg>
        <pc:spChg chg="del">
          <ac:chgData name="Levi Cavalcanti" userId="0cb643cc2eff1b7b" providerId="LiveId" clId="{7906E273-12CB-4909-97BE-702C052BFE6E}" dt="2020-12-31T22:09:23.680" v="55" actId="478"/>
          <ac:spMkLst>
            <pc:docMk/>
            <pc:sldMk cId="2922966063" sldId="361"/>
            <ac:spMk id="14" creationId="{001154D9-F475-4E93-817D-57BE8FDCEC7C}"/>
          </ac:spMkLst>
        </pc:spChg>
        <pc:picChg chg="mod">
          <ac:chgData name="Levi Cavalcanti" userId="0cb643cc2eff1b7b" providerId="LiveId" clId="{7906E273-12CB-4909-97BE-702C052BFE6E}" dt="2021-01-02T01:18:58.905" v="461" actId="14100"/>
          <ac:picMkLst>
            <pc:docMk/>
            <pc:sldMk cId="2922966063" sldId="361"/>
            <ac:picMk id="4100" creationId="{DD284DDA-D037-4F50-90D1-9C9CD87F8BFB}"/>
          </ac:picMkLst>
        </pc:picChg>
      </pc:sldChg>
      <pc:sldChg chg="addSp delSp modSp mod">
        <pc:chgData name="Levi Cavalcanti" userId="0cb643cc2eff1b7b" providerId="LiveId" clId="{7906E273-12CB-4909-97BE-702C052BFE6E}" dt="2021-01-02T00:56:59.952" v="263" actId="255"/>
        <pc:sldMkLst>
          <pc:docMk/>
          <pc:sldMk cId="2212652951" sldId="362"/>
        </pc:sldMkLst>
        <pc:spChg chg="mod">
          <ac:chgData name="Levi Cavalcanti" userId="0cb643cc2eff1b7b" providerId="LiveId" clId="{7906E273-12CB-4909-97BE-702C052BFE6E}" dt="2021-01-02T00:56:41.921" v="260" actId="1076"/>
          <ac:spMkLst>
            <pc:docMk/>
            <pc:sldMk cId="2212652951" sldId="362"/>
            <ac:spMk id="5" creationId="{074208C8-FCDC-4010-B91C-F5136A92411C}"/>
          </ac:spMkLst>
        </pc:spChg>
        <pc:spChg chg="mod">
          <ac:chgData name="Levi Cavalcanti" userId="0cb643cc2eff1b7b" providerId="LiveId" clId="{7906E273-12CB-4909-97BE-702C052BFE6E}" dt="2021-01-02T00:56:50.155" v="262" actId="255"/>
          <ac:spMkLst>
            <pc:docMk/>
            <pc:sldMk cId="2212652951" sldId="362"/>
            <ac:spMk id="6" creationId="{0991BBBE-283F-4355-A0E7-69FF182A2B9C}"/>
          </ac:spMkLst>
        </pc:spChg>
        <pc:spChg chg="add mod">
          <ac:chgData name="Levi Cavalcanti" userId="0cb643cc2eff1b7b" providerId="LiveId" clId="{7906E273-12CB-4909-97BE-702C052BFE6E}" dt="2021-01-02T00:56:59.952" v="263" actId="255"/>
          <ac:spMkLst>
            <pc:docMk/>
            <pc:sldMk cId="2212652951" sldId="362"/>
            <ac:spMk id="7" creationId="{4CDEFF37-7CAB-4DDE-93E8-33F3B597A06A}"/>
          </ac:spMkLst>
        </pc:spChg>
        <pc:spChg chg="del">
          <ac:chgData name="Levi Cavalcanti" userId="0cb643cc2eff1b7b" providerId="LiveId" clId="{7906E273-12CB-4909-97BE-702C052BFE6E}" dt="2020-12-31T22:09:14.071" v="50" actId="478"/>
          <ac:spMkLst>
            <pc:docMk/>
            <pc:sldMk cId="2212652951" sldId="362"/>
            <ac:spMk id="7" creationId="{E36E1AD0-B782-4F81-837C-CE6DCD4FAA30}"/>
          </ac:spMkLst>
        </pc:spChg>
        <pc:spChg chg="add mod">
          <ac:chgData name="Levi Cavalcanti" userId="0cb643cc2eff1b7b" providerId="LiveId" clId="{7906E273-12CB-4909-97BE-702C052BFE6E}" dt="2021-01-02T00:56:44.046" v="261" actId="1076"/>
          <ac:spMkLst>
            <pc:docMk/>
            <pc:sldMk cId="2212652951" sldId="362"/>
            <ac:spMk id="8" creationId="{58B2C918-AC04-4659-BA35-7A57F487B4CC}"/>
          </ac:spMkLst>
        </pc:spChg>
        <pc:graphicFrameChg chg="del">
          <ac:chgData name="Levi Cavalcanti" userId="0cb643cc2eff1b7b" providerId="LiveId" clId="{7906E273-12CB-4909-97BE-702C052BFE6E}" dt="2020-12-31T22:09:10.681" v="48" actId="478"/>
          <ac:graphicFrameMkLst>
            <pc:docMk/>
            <pc:sldMk cId="2212652951" sldId="362"/>
            <ac:graphicFrameMk id="3" creationId="{11992989-ADF6-45D5-82C0-7470A579BCBB}"/>
          </ac:graphicFrameMkLst>
        </pc:graphicFrameChg>
        <pc:picChg chg="del">
          <ac:chgData name="Levi Cavalcanti" userId="0cb643cc2eff1b7b" providerId="LiveId" clId="{7906E273-12CB-4909-97BE-702C052BFE6E}" dt="2020-12-31T22:09:11.259" v="49" actId="478"/>
          <ac:picMkLst>
            <pc:docMk/>
            <pc:sldMk cId="2212652951" sldId="362"/>
            <ac:picMk id="2052" creationId="{8DE39DE1-7198-4883-BB81-DA6CA418BCF1}"/>
          </ac:picMkLst>
        </pc:picChg>
      </pc:sldChg>
      <pc:sldChg chg="addSp delSp modSp mod">
        <pc:chgData name="Levi Cavalcanti" userId="0cb643cc2eff1b7b" providerId="LiveId" clId="{7906E273-12CB-4909-97BE-702C052BFE6E}" dt="2021-01-02T15:13:08.359" v="1054" actId="14100"/>
        <pc:sldMkLst>
          <pc:docMk/>
          <pc:sldMk cId="4004375144" sldId="363"/>
        </pc:sldMkLst>
        <pc:spChg chg="add mod">
          <ac:chgData name="Levi Cavalcanti" userId="0cb643cc2eff1b7b" providerId="LiveId" clId="{7906E273-12CB-4909-97BE-702C052BFE6E}" dt="2021-01-02T15:13:08.359" v="1054" actId="14100"/>
          <ac:spMkLst>
            <pc:docMk/>
            <pc:sldMk cId="4004375144" sldId="363"/>
            <ac:spMk id="2" creationId="{76A0FA94-CDE9-4A90-BA1B-7BE30BC5336F}"/>
          </ac:spMkLst>
        </pc:spChg>
        <pc:spChg chg="add mod">
          <ac:chgData name="Levi Cavalcanti" userId="0cb643cc2eff1b7b" providerId="LiveId" clId="{7906E273-12CB-4909-97BE-702C052BFE6E}" dt="2021-01-02T15:13:01.224" v="1052" actId="14100"/>
          <ac:spMkLst>
            <pc:docMk/>
            <pc:sldMk cId="4004375144" sldId="363"/>
            <ac:spMk id="7" creationId="{2F961011-3F6A-49C8-B7C7-F27A2374C20C}"/>
          </ac:spMkLst>
        </pc:spChg>
        <pc:spChg chg="del">
          <ac:chgData name="Levi Cavalcanti" userId="0cb643cc2eff1b7b" providerId="LiveId" clId="{7906E273-12CB-4909-97BE-702C052BFE6E}" dt="2020-12-31T22:08:03.385" v="19" actId="478"/>
          <ac:spMkLst>
            <pc:docMk/>
            <pc:sldMk cId="4004375144" sldId="363"/>
            <ac:spMk id="7" creationId="{5F16CCB4-ECA8-48C0-9A5D-57777A24E963}"/>
          </ac:spMkLst>
        </pc:spChg>
        <pc:spChg chg="add del mod">
          <ac:chgData name="Levi Cavalcanti" userId="0cb643cc2eff1b7b" providerId="LiveId" clId="{7906E273-12CB-4909-97BE-702C052BFE6E}" dt="2021-01-02T00:39:26.513" v="107"/>
          <ac:spMkLst>
            <pc:docMk/>
            <pc:sldMk cId="4004375144" sldId="363"/>
            <ac:spMk id="7" creationId="{830F6C48-268E-4ED3-B9D5-C268273802B6}"/>
          </ac:spMkLst>
        </pc:spChg>
        <pc:spChg chg="add mod">
          <ac:chgData name="Levi Cavalcanti" userId="0cb643cc2eff1b7b" providerId="LiveId" clId="{7906E273-12CB-4909-97BE-702C052BFE6E}" dt="2021-01-02T15:12:45.787" v="1048" actId="113"/>
          <ac:spMkLst>
            <pc:docMk/>
            <pc:sldMk cId="4004375144" sldId="363"/>
            <ac:spMk id="8" creationId="{2198639F-044A-410F-A8DE-8B89E85CC342}"/>
          </ac:spMkLst>
        </pc:spChg>
        <pc:spChg chg="del mod">
          <ac:chgData name="Levi Cavalcanti" userId="0cb643cc2eff1b7b" providerId="LiveId" clId="{7906E273-12CB-4909-97BE-702C052BFE6E}" dt="2021-01-02T00:39:34.295" v="111"/>
          <ac:spMkLst>
            <pc:docMk/>
            <pc:sldMk cId="4004375144" sldId="363"/>
            <ac:spMk id="8" creationId="{2C0ABE44-49A4-4967-8183-0022A1F4BD24}"/>
          </ac:spMkLst>
        </pc:spChg>
        <pc:spChg chg="add mod">
          <ac:chgData name="Levi Cavalcanti" userId="0cb643cc2eff1b7b" providerId="LiveId" clId="{7906E273-12CB-4909-97BE-702C052BFE6E}" dt="2021-01-02T14:25:08.685" v="801" actId="1076"/>
          <ac:spMkLst>
            <pc:docMk/>
            <pc:sldMk cId="4004375144" sldId="363"/>
            <ac:spMk id="10" creationId="{2B6CC137-2502-4107-8BBC-FBDD8ED10E46}"/>
          </ac:spMkLst>
        </pc:spChg>
        <pc:spChg chg="add mod">
          <ac:chgData name="Levi Cavalcanti" userId="0cb643cc2eff1b7b" providerId="LiveId" clId="{7906E273-12CB-4909-97BE-702C052BFE6E}" dt="2021-01-02T14:27:18.991" v="817" actId="13822"/>
          <ac:spMkLst>
            <pc:docMk/>
            <pc:sldMk cId="4004375144" sldId="363"/>
            <ac:spMk id="11" creationId="{DFED557B-16F4-4C01-AEA1-02F733F7C626}"/>
          </ac:spMkLst>
        </pc:spChg>
        <pc:spChg chg="add mod">
          <ac:chgData name="Levi Cavalcanti" userId="0cb643cc2eff1b7b" providerId="LiveId" clId="{7906E273-12CB-4909-97BE-702C052BFE6E}" dt="2021-01-02T14:27:14.054" v="816" actId="13822"/>
          <ac:spMkLst>
            <pc:docMk/>
            <pc:sldMk cId="4004375144" sldId="363"/>
            <ac:spMk id="12" creationId="{2A40E17F-EBC7-47AB-B412-1C16F9B2E715}"/>
          </ac:spMkLst>
        </pc:spChg>
        <pc:spChg chg="add mod">
          <ac:chgData name="Levi Cavalcanti" userId="0cb643cc2eff1b7b" providerId="LiveId" clId="{7906E273-12CB-4909-97BE-702C052BFE6E}" dt="2021-01-02T15:12:40.692" v="1047" actId="113"/>
          <ac:spMkLst>
            <pc:docMk/>
            <pc:sldMk cId="4004375144" sldId="363"/>
            <ac:spMk id="22" creationId="{FCDDBED7-6E4F-45F1-8462-F1A3C41764F8}"/>
          </ac:spMkLst>
        </pc:spChg>
        <pc:spChg chg="add mod">
          <ac:chgData name="Levi Cavalcanti" userId="0cb643cc2eff1b7b" providerId="LiveId" clId="{7906E273-12CB-4909-97BE-702C052BFE6E}" dt="2021-01-02T14:27:45.475" v="819" actId="13822"/>
          <ac:spMkLst>
            <pc:docMk/>
            <pc:sldMk cId="4004375144" sldId="363"/>
            <ac:spMk id="23" creationId="{8FF64A49-C9D0-4CE2-AF58-C2BC6B78FD1D}"/>
          </ac:spMkLst>
        </pc:spChg>
        <pc:spChg chg="add mod">
          <ac:chgData name="Levi Cavalcanti" userId="0cb643cc2eff1b7b" providerId="LiveId" clId="{7906E273-12CB-4909-97BE-702C052BFE6E}" dt="2021-01-02T15:12:36.003" v="1046" actId="113"/>
          <ac:spMkLst>
            <pc:docMk/>
            <pc:sldMk cId="4004375144" sldId="363"/>
            <ac:spMk id="24" creationId="{38829B20-0A7B-4431-8979-4EAD3C4BBA24}"/>
          </ac:spMkLst>
        </pc:spChg>
        <pc:spChg chg="add mod">
          <ac:chgData name="Levi Cavalcanti" userId="0cb643cc2eff1b7b" providerId="LiveId" clId="{7906E273-12CB-4909-97BE-702C052BFE6E}" dt="2021-01-02T14:27:45.475" v="819" actId="13822"/>
          <ac:spMkLst>
            <pc:docMk/>
            <pc:sldMk cId="4004375144" sldId="363"/>
            <ac:spMk id="25" creationId="{59BBD3A0-026A-4AAC-A4AC-D2A8E61B89A3}"/>
          </ac:spMkLst>
        </pc:spChg>
        <pc:spChg chg="add mod">
          <ac:chgData name="Levi Cavalcanti" userId="0cb643cc2eff1b7b" providerId="LiveId" clId="{7906E273-12CB-4909-97BE-702C052BFE6E}" dt="2021-01-02T14:27:45.475" v="819" actId="13822"/>
          <ac:spMkLst>
            <pc:docMk/>
            <pc:sldMk cId="4004375144" sldId="363"/>
            <ac:spMk id="26" creationId="{03940878-8CCA-4D48-8CD9-673C4F22AE57}"/>
          </ac:spMkLst>
        </pc:spChg>
        <pc:picChg chg="add mod">
          <ac:chgData name="Levi Cavalcanti" userId="0cb643cc2eff1b7b" providerId="LiveId" clId="{7906E273-12CB-4909-97BE-702C052BFE6E}" dt="2021-01-02T15:12:22.967" v="1045" actId="14100"/>
          <ac:picMkLst>
            <pc:docMk/>
            <pc:sldMk cId="4004375144" sldId="363"/>
            <ac:picMk id="82" creationId="{A94ABAEF-DC8F-4D67-BFAA-32CA58946268}"/>
          </ac:picMkLst>
        </pc:picChg>
        <pc:picChg chg="del mod">
          <ac:chgData name="Levi Cavalcanti" userId="0cb643cc2eff1b7b" providerId="LiveId" clId="{7906E273-12CB-4909-97BE-702C052BFE6E}" dt="2021-01-02T14:25:04.169" v="799" actId="478"/>
          <ac:picMkLst>
            <pc:docMk/>
            <pc:sldMk cId="4004375144" sldId="363"/>
            <ac:picMk id="1026" creationId="{1FFAF868-FA78-4568-A768-6E9DE524E803}"/>
          </ac:picMkLst>
        </pc:picChg>
        <pc:picChg chg="add del mod">
          <ac:chgData name="Levi Cavalcanti" userId="0cb643cc2eff1b7b" providerId="LiveId" clId="{7906E273-12CB-4909-97BE-702C052BFE6E}" dt="2020-12-31T23:33:27.260" v="68" actId="21"/>
          <ac:picMkLst>
            <pc:docMk/>
            <pc:sldMk cId="4004375144" sldId="363"/>
            <ac:picMk id="1026" creationId="{7031B69E-FC6C-43EF-97D2-A0B5B932F9B3}"/>
          </ac:picMkLst>
        </pc:picChg>
        <pc:picChg chg="add del">
          <ac:chgData name="Levi Cavalcanti" userId="0cb643cc2eff1b7b" providerId="LiveId" clId="{7906E273-12CB-4909-97BE-702C052BFE6E}" dt="2021-01-02T14:31:22.007" v="837" actId="478"/>
          <ac:picMkLst>
            <pc:docMk/>
            <pc:sldMk cId="4004375144" sldId="363"/>
            <ac:picMk id="1072" creationId="{B4EF0F79-8525-4405-B141-2EEF4A7AD8BF}"/>
          </ac:picMkLst>
        </pc:picChg>
        <pc:picChg chg="add del">
          <ac:chgData name="Levi Cavalcanti" userId="0cb643cc2eff1b7b" providerId="LiveId" clId="{7906E273-12CB-4909-97BE-702C052BFE6E}" dt="2021-01-02T14:31:33.145" v="839" actId="478"/>
          <ac:picMkLst>
            <pc:docMk/>
            <pc:sldMk cId="4004375144" sldId="363"/>
            <ac:picMk id="1073" creationId="{2868D45F-A353-44E5-B7B2-0B269FDFFFB7}"/>
          </ac:picMkLst>
        </pc:picChg>
        <pc:picChg chg="del">
          <ac:chgData name="Levi Cavalcanti" userId="0cb643cc2eff1b7b" providerId="LiveId" clId="{7906E273-12CB-4909-97BE-702C052BFE6E}" dt="2020-12-31T22:08:04.245" v="20" actId="478"/>
          <ac:picMkLst>
            <pc:docMk/>
            <pc:sldMk cId="4004375144" sldId="363"/>
            <ac:picMk id="10242" creationId="{3CACA34E-4324-4A3C-8B0D-7D3F700B0628}"/>
          </ac:picMkLst>
        </pc:picChg>
        <pc:cxnChg chg="add del mod">
          <ac:chgData name="Levi Cavalcanti" userId="0cb643cc2eff1b7b" providerId="LiveId" clId="{7906E273-12CB-4909-97BE-702C052BFE6E}" dt="2021-01-02T14:25:59.057" v="809" actId="478"/>
          <ac:cxnSpMkLst>
            <pc:docMk/>
            <pc:sldMk cId="4004375144" sldId="363"/>
            <ac:cxnSpMk id="4" creationId="{6F141DCB-5E66-46A1-80F4-A1E37AE09EAF}"/>
          </ac:cxnSpMkLst>
        </pc:cxnChg>
        <pc:cxnChg chg="add mod">
          <ac:chgData name="Levi Cavalcanti" userId="0cb643cc2eff1b7b" providerId="LiveId" clId="{7906E273-12CB-4909-97BE-702C052BFE6E}" dt="2021-01-02T15:13:01.224" v="1052" actId="14100"/>
          <ac:cxnSpMkLst>
            <pc:docMk/>
            <pc:sldMk cId="4004375144" sldId="363"/>
            <ac:cxnSpMk id="13" creationId="{7ED8B3AF-1223-41D2-A8E8-A08F3BBC7725}"/>
          </ac:cxnSpMkLst>
        </pc:cxnChg>
        <pc:cxnChg chg="add mod">
          <ac:chgData name="Levi Cavalcanti" userId="0cb643cc2eff1b7b" providerId="LiveId" clId="{7906E273-12CB-4909-97BE-702C052BFE6E}" dt="2021-01-02T15:13:01.224" v="1052" actId="14100"/>
          <ac:cxnSpMkLst>
            <pc:docMk/>
            <pc:sldMk cId="4004375144" sldId="363"/>
            <ac:cxnSpMk id="15" creationId="{A36FE0B9-2056-40DE-A7F8-6834E4AD46C6}"/>
          </ac:cxnSpMkLst>
        </pc:cxnChg>
        <pc:cxnChg chg="add mod">
          <ac:chgData name="Levi Cavalcanti" userId="0cb643cc2eff1b7b" providerId="LiveId" clId="{7906E273-12CB-4909-97BE-702C052BFE6E}" dt="2021-01-02T15:13:08.359" v="1054" actId="14100"/>
          <ac:cxnSpMkLst>
            <pc:docMk/>
            <pc:sldMk cId="4004375144" sldId="363"/>
            <ac:cxnSpMk id="20" creationId="{33FC4FC8-B3BF-44DE-A369-DC41BD6DC836}"/>
          </ac:cxnSpMkLst>
        </pc:cxnChg>
        <pc:cxnChg chg="add mod">
          <ac:chgData name="Levi Cavalcanti" userId="0cb643cc2eff1b7b" providerId="LiveId" clId="{7906E273-12CB-4909-97BE-702C052BFE6E}" dt="2021-01-02T14:28:12.287" v="822" actId="1076"/>
          <ac:cxnSpMkLst>
            <pc:docMk/>
            <pc:sldMk cId="4004375144" sldId="363"/>
            <ac:cxnSpMk id="1029" creationId="{DAC98802-61B2-45BF-9730-25EBED3CE143}"/>
          </ac:cxnSpMkLst>
        </pc:cxnChg>
        <pc:cxnChg chg="add mod">
          <ac:chgData name="Levi Cavalcanti" userId="0cb643cc2eff1b7b" providerId="LiveId" clId="{7906E273-12CB-4909-97BE-702C052BFE6E}" dt="2021-01-02T14:28:12.287" v="822" actId="1076"/>
          <ac:cxnSpMkLst>
            <pc:docMk/>
            <pc:sldMk cId="4004375144" sldId="363"/>
            <ac:cxnSpMk id="1031" creationId="{E3C38709-09AE-4804-A231-E0D300AEBA16}"/>
          </ac:cxnSpMkLst>
        </pc:cxnChg>
        <pc:cxnChg chg="add mod">
          <ac:chgData name="Levi Cavalcanti" userId="0cb643cc2eff1b7b" providerId="LiveId" clId="{7906E273-12CB-4909-97BE-702C052BFE6E}" dt="2021-01-02T14:28:12.287" v="822" actId="1076"/>
          <ac:cxnSpMkLst>
            <pc:docMk/>
            <pc:sldMk cId="4004375144" sldId="363"/>
            <ac:cxnSpMk id="1033" creationId="{7227CFA0-7C8D-4E87-AD62-A1709E9B011A}"/>
          </ac:cxnSpMkLst>
        </pc:cxnChg>
        <pc:cxnChg chg="add mod">
          <ac:chgData name="Levi Cavalcanti" userId="0cb643cc2eff1b7b" providerId="LiveId" clId="{7906E273-12CB-4909-97BE-702C052BFE6E}" dt="2021-01-02T14:28:12.287" v="822" actId="1076"/>
          <ac:cxnSpMkLst>
            <pc:docMk/>
            <pc:sldMk cId="4004375144" sldId="363"/>
            <ac:cxnSpMk id="1035" creationId="{30CF4ECE-D33C-4106-B06F-2F1A828D97E5}"/>
          </ac:cxnSpMkLst>
        </pc:cxnChg>
        <pc:cxnChg chg="add mod">
          <ac:chgData name="Levi Cavalcanti" userId="0cb643cc2eff1b7b" providerId="LiveId" clId="{7906E273-12CB-4909-97BE-702C052BFE6E}" dt="2021-01-02T14:28:12.287" v="822" actId="1076"/>
          <ac:cxnSpMkLst>
            <pc:docMk/>
            <pc:sldMk cId="4004375144" sldId="363"/>
            <ac:cxnSpMk id="1037" creationId="{76D23874-05D2-40B4-928D-0BC7A2A91DB4}"/>
          </ac:cxnSpMkLst>
        </pc:cxnChg>
        <pc:cxnChg chg="add mod">
          <ac:chgData name="Levi Cavalcanti" userId="0cb643cc2eff1b7b" providerId="LiveId" clId="{7906E273-12CB-4909-97BE-702C052BFE6E}" dt="2021-01-02T15:13:08.359" v="1054" actId="14100"/>
          <ac:cxnSpMkLst>
            <pc:docMk/>
            <pc:sldMk cId="4004375144" sldId="363"/>
            <ac:cxnSpMk id="1061" creationId="{0A7AFE0A-891C-4517-B876-F7587034DC59}"/>
          </ac:cxnSpMkLst>
        </pc:cxnChg>
      </pc:sldChg>
      <pc:sldChg chg="addSp delSp modSp mod">
        <pc:chgData name="Levi Cavalcanti" userId="0cb643cc2eff1b7b" providerId="LiveId" clId="{7906E273-12CB-4909-97BE-702C052BFE6E}" dt="2021-01-02T14:29:16.030" v="833" actId="14100"/>
        <pc:sldMkLst>
          <pc:docMk/>
          <pc:sldMk cId="4236666741" sldId="364"/>
        </pc:sldMkLst>
        <pc:spChg chg="mod">
          <ac:chgData name="Levi Cavalcanti" userId="0cb643cc2eff1b7b" providerId="LiveId" clId="{7906E273-12CB-4909-97BE-702C052BFE6E}" dt="2021-01-02T14:28:58.036" v="828" actId="1076"/>
          <ac:spMkLst>
            <pc:docMk/>
            <pc:sldMk cId="4236666741" sldId="364"/>
            <ac:spMk id="5" creationId="{074208C8-FCDC-4010-B91C-F5136A92411C}"/>
          </ac:spMkLst>
        </pc:spChg>
        <pc:spChg chg="add mod">
          <ac:chgData name="Levi Cavalcanti" userId="0cb643cc2eff1b7b" providerId="LiveId" clId="{7906E273-12CB-4909-97BE-702C052BFE6E}" dt="2021-01-02T14:28:56.411" v="827" actId="1076"/>
          <ac:spMkLst>
            <pc:docMk/>
            <pc:sldMk cId="4236666741" sldId="364"/>
            <ac:spMk id="6" creationId="{83015D6D-6C12-4F2B-BEA7-2F4107DEDED7}"/>
          </ac:spMkLst>
        </pc:spChg>
        <pc:spChg chg="del">
          <ac:chgData name="Levi Cavalcanti" userId="0cb643cc2eff1b7b" providerId="LiveId" clId="{7906E273-12CB-4909-97BE-702C052BFE6E}" dt="2020-12-31T22:08:09.745" v="22" actId="478"/>
          <ac:spMkLst>
            <pc:docMk/>
            <pc:sldMk cId="4236666741" sldId="364"/>
            <ac:spMk id="8" creationId="{3ED2D438-DF46-4D25-AB74-2B88EC7DDE72}"/>
          </ac:spMkLst>
        </pc:spChg>
        <pc:spChg chg="del mod">
          <ac:chgData name="Levi Cavalcanti" userId="0cb643cc2eff1b7b" providerId="LiveId" clId="{7906E273-12CB-4909-97BE-702C052BFE6E}" dt="2020-12-31T22:08:11.604" v="24" actId="478"/>
          <ac:spMkLst>
            <pc:docMk/>
            <pc:sldMk cId="4236666741" sldId="364"/>
            <ac:spMk id="10" creationId="{7FA0F0D6-E76F-408A-80EB-60FFB4B65256}"/>
          </ac:spMkLst>
        </pc:spChg>
        <pc:picChg chg="mod">
          <ac:chgData name="Levi Cavalcanti" userId="0cb643cc2eff1b7b" providerId="LiveId" clId="{7906E273-12CB-4909-97BE-702C052BFE6E}" dt="2021-01-02T14:29:16.030" v="833" actId="14100"/>
          <ac:picMkLst>
            <pc:docMk/>
            <pc:sldMk cId="4236666741" sldId="364"/>
            <ac:picMk id="4" creationId="{3C1248C6-77CB-48B9-B5FB-EE23462AFD5E}"/>
          </ac:picMkLst>
        </pc:picChg>
        <pc:picChg chg="del">
          <ac:chgData name="Levi Cavalcanti" userId="0cb643cc2eff1b7b" providerId="LiveId" clId="{7906E273-12CB-4909-97BE-702C052BFE6E}" dt="2020-12-31T22:08:08.901" v="21" actId="478"/>
          <ac:picMkLst>
            <pc:docMk/>
            <pc:sldMk cId="4236666741" sldId="364"/>
            <ac:picMk id="11" creationId="{05CBB55F-992A-4DC0-B634-964CA4EB7425}"/>
          </ac:picMkLst>
        </pc:picChg>
      </pc:sldChg>
      <pc:sldChg chg="addSp delSp modSp mod">
        <pc:chgData name="Levi Cavalcanti" userId="0cb643cc2eff1b7b" providerId="LiveId" clId="{7906E273-12CB-4909-97BE-702C052BFE6E}" dt="2021-01-02T15:06:47.831" v="1029" actId="1076"/>
        <pc:sldMkLst>
          <pc:docMk/>
          <pc:sldMk cId="1718519441" sldId="365"/>
        </pc:sldMkLst>
        <pc:spChg chg="mod">
          <ac:chgData name="Levi Cavalcanti" userId="0cb643cc2eff1b7b" providerId="LiveId" clId="{7906E273-12CB-4909-97BE-702C052BFE6E}" dt="2021-01-02T01:01:44.346" v="352" actId="1076"/>
          <ac:spMkLst>
            <pc:docMk/>
            <pc:sldMk cId="1718519441" sldId="365"/>
            <ac:spMk id="5" creationId="{074208C8-FCDC-4010-B91C-F5136A92411C}"/>
          </ac:spMkLst>
        </pc:spChg>
        <pc:spChg chg="mod">
          <ac:chgData name="Levi Cavalcanti" userId="0cb643cc2eff1b7b" providerId="LiveId" clId="{7906E273-12CB-4909-97BE-702C052BFE6E}" dt="2021-01-02T15:06:40.273" v="1026" actId="14100"/>
          <ac:spMkLst>
            <pc:docMk/>
            <pc:sldMk cId="1718519441" sldId="365"/>
            <ac:spMk id="6" creationId="{B6B7737C-4963-4B54-8041-BC3DBB47AB58}"/>
          </ac:spMkLst>
        </pc:spChg>
        <pc:spChg chg="add mod">
          <ac:chgData name="Levi Cavalcanti" userId="0cb643cc2eff1b7b" providerId="LiveId" clId="{7906E273-12CB-4909-97BE-702C052BFE6E}" dt="2021-01-02T15:06:44.487" v="1028" actId="1076"/>
          <ac:spMkLst>
            <pc:docMk/>
            <pc:sldMk cId="1718519441" sldId="365"/>
            <ac:spMk id="7" creationId="{FDF74C74-94CF-4D1B-AF29-D156E5456922}"/>
          </ac:spMkLst>
        </pc:spChg>
        <pc:spChg chg="add mod">
          <ac:chgData name="Levi Cavalcanti" userId="0cb643cc2eff1b7b" providerId="LiveId" clId="{7906E273-12CB-4909-97BE-702C052BFE6E}" dt="2021-01-02T01:01:45.784" v="353"/>
          <ac:spMkLst>
            <pc:docMk/>
            <pc:sldMk cId="1718519441" sldId="365"/>
            <ac:spMk id="8" creationId="{408AB03D-ABFA-4621-866E-12CF3DF25420}"/>
          </ac:spMkLst>
        </pc:spChg>
        <pc:spChg chg="del">
          <ac:chgData name="Levi Cavalcanti" userId="0cb643cc2eff1b7b" providerId="LiveId" clId="{7906E273-12CB-4909-97BE-702C052BFE6E}" dt="2020-12-31T22:09:19.946" v="54" actId="478"/>
          <ac:spMkLst>
            <pc:docMk/>
            <pc:sldMk cId="1718519441" sldId="365"/>
            <ac:spMk id="13" creationId="{FD33D6D8-7A10-4E09-B066-098B791D8BFA}"/>
          </ac:spMkLst>
        </pc:spChg>
        <pc:spChg chg="del">
          <ac:chgData name="Levi Cavalcanti" userId="0cb643cc2eff1b7b" providerId="LiveId" clId="{7906E273-12CB-4909-97BE-702C052BFE6E}" dt="2020-12-31T22:09:17.571" v="52" actId="478"/>
          <ac:spMkLst>
            <pc:docMk/>
            <pc:sldMk cId="1718519441" sldId="365"/>
            <ac:spMk id="14" creationId="{9C8F574F-A80E-4FBD-A767-06B0BC14AA8D}"/>
          </ac:spMkLst>
        </pc:spChg>
        <pc:spChg chg="del">
          <ac:chgData name="Levi Cavalcanti" userId="0cb643cc2eff1b7b" providerId="LiveId" clId="{7906E273-12CB-4909-97BE-702C052BFE6E}" dt="2020-12-31T22:09:18.618" v="53" actId="478"/>
          <ac:spMkLst>
            <pc:docMk/>
            <pc:sldMk cId="1718519441" sldId="365"/>
            <ac:spMk id="15" creationId="{16453AEA-A742-4B68-9CEA-63C3C7AB8094}"/>
          </ac:spMkLst>
        </pc:spChg>
        <pc:grpChg chg="del">
          <ac:chgData name="Levi Cavalcanti" userId="0cb643cc2eff1b7b" providerId="LiveId" clId="{7906E273-12CB-4909-97BE-702C052BFE6E}" dt="2020-12-31T22:09:15.790" v="51" actId="478"/>
          <ac:grpSpMkLst>
            <pc:docMk/>
            <pc:sldMk cId="1718519441" sldId="365"/>
            <ac:grpSpMk id="10" creationId="{4B50EBAA-5451-4794-A083-EB59271DAE34}"/>
          </ac:grpSpMkLst>
        </pc:grpChg>
        <pc:picChg chg="add mod">
          <ac:chgData name="Levi Cavalcanti" userId="0cb643cc2eff1b7b" providerId="LiveId" clId="{7906E273-12CB-4909-97BE-702C052BFE6E}" dt="2021-01-02T15:06:47.831" v="1029" actId="1076"/>
          <ac:picMkLst>
            <pc:docMk/>
            <pc:sldMk cId="1718519441" sldId="365"/>
            <ac:picMk id="5122" creationId="{1BBE28CC-04C1-43F5-BEC8-23C67B79D027}"/>
          </ac:picMkLst>
        </pc:picChg>
      </pc:sldChg>
      <pc:sldChg chg="addSp delSp modSp mod ord">
        <pc:chgData name="Levi Cavalcanti" userId="0cb643cc2eff1b7b" providerId="LiveId" clId="{7906E273-12CB-4909-97BE-702C052BFE6E}" dt="2021-01-02T15:02:19.583" v="993" actId="1076"/>
        <pc:sldMkLst>
          <pc:docMk/>
          <pc:sldMk cId="1671535367" sldId="366"/>
        </pc:sldMkLst>
        <pc:spChg chg="mod">
          <ac:chgData name="Levi Cavalcanti" userId="0cb643cc2eff1b7b" providerId="LiveId" clId="{7906E273-12CB-4909-97BE-702C052BFE6E}" dt="2021-01-02T15:02:11.055" v="989" actId="14100"/>
          <ac:spMkLst>
            <pc:docMk/>
            <pc:sldMk cId="1671535367" sldId="366"/>
            <ac:spMk id="5" creationId="{074208C8-FCDC-4010-B91C-F5136A92411C}"/>
          </ac:spMkLst>
        </pc:spChg>
        <pc:spChg chg="add mod">
          <ac:chgData name="Levi Cavalcanti" userId="0cb643cc2eff1b7b" providerId="LiveId" clId="{7906E273-12CB-4909-97BE-702C052BFE6E}" dt="2021-01-02T15:02:05.671" v="988" actId="14100"/>
          <ac:spMkLst>
            <pc:docMk/>
            <pc:sldMk cId="1671535367" sldId="366"/>
            <ac:spMk id="6" creationId="{FE2E442C-2AAD-45A6-B928-05E2101DCD6B}"/>
          </ac:spMkLst>
        </pc:spChg>
        <pc:spChg chg="add mod">
          <ac:chgData name="Levi Cavalcanti" userId="0cb643cc2eff1b7b" providerId="LiveId" clId="{7906E273-12CB-4909-97BE-702C052BFE6E}" dt="2021-01-02T15:02:15.904" v="991" actId="14100"/>
          <ac:spMkLst>
            <pc:docMk/>
            <pc:sldMk cId="1671535367" sldId="366"/>
            <ac:spMk id="7" creationId="{9FE1E691-B41A-49A6-8070-E28CABC9C1C9}"/>
          </ac:spMkLst>
        </pc:spChg>
        <pc:spChg chg="del">
          <ac:chgData name="Levi Cavalcanti" userId="0cb643cc2eff1b7b" providerId="LiveId" clId="{7906E273-12CB-4909-97BE-702C052BFE6E}" dt="2020-12-31T22:09:29.649" v="59" actId="478"/>
          <ac:spMkLst>
            <pc:docMk/>
            <pc:sldMk cId="1671535367" sldId="366"/>
            <ac:spMk id="15" creationId="{EC4D7B28-53D1-49F3-B684-81BDE566193A}"/>
          </ac:spMkLst>
        </pc:spChg>
        <pc:spChg chg="del">
          <ac:chgData name="Levi Cavalcanti" userId="0cb643cc2eff1b7b" providerId="LiveId" clId="{7906E273-12CB-4909-97BE-702C052BFE6E}" dt="2020-12-31T22:09:31.102" v="60" actId="478"/>
          <ac:spMkLst>
            <pc:docMk/>
            <pc:sldMk cId="1671535367" sldId="366"/>
            <ac:spMk id="16" creationId="{8BDE3031-1D92-443F-A929-92905DAB5F1E}"/>
          </ac:spMkLst>
        </pc:spChg>
        <pc:spChg chg="del">
          <ac:chgData name="Levi Cavalcanti" userId="0cb643cc2eff1b7b" providerId="LiveId" clId="{7906E273-12CB-4909-97BE-702C052BFE6E}" dt="2020-12-31T22:09:32.571" v="61" actId="478"/>
          <ac:spMkLst>
            <pc:docMk/>
            <pc:sldMk cId="1671535367" sldId="366"/>
            <ac:spMk id="19" creationId="{45E1F082-40F1-4670-8EFF-20269FE51765}"/>
          </ac:spMkLst>
        </pc:spChg>
        <pc:picChg chg="add del mod">
          <ac:chgData name="Levi Cavalcanti" userId="0cb643cc2eff1b7b" providerId="LiveId" clId="{7906E273-12CB-4909-97BE-702C052BFE6E}" dt="2021-01-02T15:01:50.255" v="982" actId="478"/>
          <ac:picMkLst>
            <pc:docMk/>
            <pc:sldMk cId="1671535367" sldId="366"/>
            <ac:picMk id="3074" creationId="{E186806B-9A5C-48DF-9927-6B6B657C58C0}"/>
          </ac:picMkLst>
        </pc:picChg>
        <pc:picChg chg="add mod">
          <ac:chgData name="Levi Cavalcanti" userId="0cb643cc2eff1b7b" providerId="LiveId" clId="{7906E273-12CB-4909-97BE-702C052BFE6E}" dt="2021-01-02T15:02:19.583" v="993" actId="1076"/>
          <ac:picMkLst>
            <pc:docMk/>
            <pc:sldMk cId="1671535367" sldId="366"/>
            <ac:picMk id="3076" creationId="{17BBD7A7-38FB-4338-9B82-7196B77C5B5C}"/>
          </ac:picMkLst>
        </pc:picChg>
        <pc:picChg chg="del">
          <ac:chgData name="Levi Cavalcanti" userId="0cb643cc2eff1b7b" providerId="LiveId" clId="{7906E273-12CB-4909-97BE-702C052BFE6E}" dt="2020-12-31T22:09:28.790" v="58" actId="478"/>
          <ac:picMkLst>
            <pc:docMk/>
            <pc:sldMk cId="1671535367" sldId="366"/>
            <ac:picMk id="4098" creationId="{02BFD101-BF74-460B-B94E-0087081E299E}"/>
          </ac:picMkLst>
        </pc:picChg>
      </pc:sldChg>
      <pc:sldChg chg="del">
        <pc:chgData name="Levi Cavalcanti" userId="0cb643cc2eff1b7b" providerId="LiveId" clId="{7906E273-12CB-4909-97BE-702C052BFE6E}" dt="2020-12-31T22:08:52.009" v="39" actId="47"/>
        <pc:sldMkLst>
          <pc:docMk/>
          <pc:sldMk cId="2923290281" sldId="367"/>
        </pc:sldMkLst>
      </pc:sldChg>
      <pc:sldChg chg="del">
        <pc:chgData name="Levi Cavalcanti" userId="0cb643cc2eff1b7b" providerId="LiveId" clId="{7906E273-12CB-4909-97BE-702C052BFE6E}" dt="2020-12-31T22:09:41.164" v="62" actId="47"/>
        <pc:sldMkLst>
          <pc:docMk/>
          <pc:sldMk cId="2883609586" sldId="368"/>
        </pc:sldMkLst>
      </pc:sldChg>
      <pc:sldChg chg="del">
        <pc:chgData name="Levi Cavalcanti" userId="0cb643cc2eff1b7b" providerId="LiveId" clId="{7906E273-12CB-4909-97BE-702C052BFE6E}" dt="2020-12-31T22:08:52.009" v="39" actId="47"/>
        <pc:sldMkLst>
          <pc:docMk/>
          <pc:sldMk cId="2715863996" sldId="369"/>
        </pc:sldMkLst>
      </pc:sldChg>
      <pc:sldChg chg="del">
        <pc:chgData name="Levi Cavalcanti" userId="0cb643cc2eff1b7b" providerId="LiveId" clId="{7906E273-12CB-4909-97BE-702C052BFE6E}" dt="2020-12-31T22:09:43.852" v="64" actId="47"/>
        <pc:sldMkLst>
          <pc:docMk/>
          <pc:sldMk cId="1262451087" sldId="370"/>
        </pc:sldMkLst>
      </pc:sldChg>
      <pc:sldChg chg="delSp modSp mod">
        <pc:chgData name="Levi Cavalcanti" userId="0cb643cc2eff1b7b" providerId="LiveId" clId="{7906E273-12CB-4909-97BE-702C052BFE6E}" dt="2021-01-02T00:40:43.181" v="116" actId="255"/>
        <pc:sldMkLst>
          <pc:docMk/>
          <pc:sldMk cId="2443615433" sldId="372"/>
        </pc:sldMkLst>
        <pc:spChg chg="mod">
          <ac:chgData name="Levi Cavalcanti" userId="0cb643cc2eff1b7b" providerId="LiveId" clId="{7906E273-12CB-4909-97BE-702C052BFE6E}" dt="2021-01-02T00:40:27.137" v="113" actId="207"/>
          <ac:spMkLst>
            <pc:docMk/>
            <pc:sldMk cId="2443615433" sldId="372"/>
            <ac:spMk id="7" creationId="{732D8212-32C3-44A9-9B3C-9F5534D8ACDE}"/>
          </ac:spMkLst>
        </pc:spChg>
        <pc:spChg chg="mod">
          <ac:chgData name="Levi Cavalcanti" userId="0cb643cc2eff1b7b" providerId="LiveId" clId="{7906E273-12CB-4909-97BE-702C052BFE6E}" dt="2021-01-02T00:39:06.795" v="105"/>
          <ac:spMkLst>
            <pc:docMk/>
            <pc:sldMk cId="2443615433" sldId="372"/>
            <ac:spMk id="8" creationId="{E47466C7-7CEF-47D0-8B60-CED433B61DB8}"/>
          </ac:spMkLst>
        </pc:spChg>
        <pc:spChg chg="mod">
          <ac:chgData name="Levi Cavalcanti" userId="0cb643cc2eff1b7b" providerId="LiveId" clId="{7906E273-12CB-4909-97BE-702C052BFE6E}" dt="2021-01-02T00:40:43.181" v="116" actId="255"/>
          <ac:spMkLst>
            <pc:docMk/>
            <pc:sldMk cId="2443615433" sldId="372"/>
            <ac:spMk id="10" creationId="{C2416809-0201-4ADF-829C-1D7D3920BC0D}"/>
          </ac:spMkLst>
        </pc:spChg>
        <pc:picChg chg="del">
          <ac:chgData name="Levi Cavalcanti" userId="0cb643cc2eff1b7b" providerId="LiveId" clId="{7906E273-12CB-4909-97BE-702C052BFE6E}" dt="2020-12-31T22:08:13.604" v="25" actId="478"/>
          <ac:picMkLst>
            <pc:docMk/>
            <pc:sldMk cId="2443615433" sldId="372"/>
            <ac:picMk id="2050" creationId="{643F9A8A-A8A0-42D0-8175-DBCA55F6F8BE}"/>
          </ac:picMkLst>
        </pc:picChg>
        <pc:picChg chg="del">
          <ac:chgData name="Levi Cavalcanti" userId="0cb643cc2eff1b7b" providerId="LiveId" clId="{7906E273-12CB-4909-97BE-702C052BFE6E}" dt="2020-12-31T22:08:15.963" v="26" actId="478"/>
          <ac:picMkLst>
            <pc:docMk/>
            <pc:sldMk cId="2443615433" sldId="372"/>
            <ac:picMk id="2052" creationId="{1A7D671E-38D9-488C-9EA7-FC5836B33561}"/>
          </ac:picMkLst>
        </pc:picChg>
      </pc:sldChg>
      <pc:sldChg chg="addSp delSp modSp mod ord">
        <pc:chgData name="Levi Cavalcanti" userId="0cb643cc2eff1b7b" providerId="LiveId" clId="{7906E273-12CB-4909-97BE-702C052BFE6E}" dt="2021-01-02T15:34:30.609" v="1129"/>
        <pc:sldMkLst>
          <pc:docMk/>
          <pc:sldMk cId="1751330630" sldId="373"/>
        </pc:sldMkLst>
        <pc:spChg chg="add mod">
          <ac:chgData name="Levi Cavalcanti" userId="0cb643cc2eff1b7b" providerId="LiveId" clId="{7906E273-12CB-4909-97BE-702C052BFE6E}" dt="2021-01-02T15:33:06.129" v="1127" actId="20577"/>
          <ac:spMkLst>
            <pc:docMk/>
            <pc:sldMk cId="1751330630" sldId="373"/>
            <ac:spMk id="7" creationId="{03F4303E-17E5-4560-B574-C842673FBBFE}"/>
          </ac:spMkLst>
        </pc:spChg>
        <pc:spChg chg="del">
          <ac:chgData name="Levi Cavalcanti" userId="0cb643cc2eff1b7b" providerId="LiveId" clId="{7906E273-12CB-4909-97BE-702C052BFE6E}" dt="2020-12-31T22:08:32.041" v="35" actId="478"/>
          <ac:spMkLst>
            <pc:docMk/>
            <pc:sldMk cId="1751330630" sldId="373"/>
            <ac:spMk id="8" creationId="{A9E50D8D-B12E-4F12-9CD2-BD1FF47CB8DB}"/>
          </ac:spMkLst>
        </pc:spChg>
        <pc:spChg chg="del">
          <ac:chgData name="Levi Cavalcanti" userId="0cb643cc2eff1b7b" providerId="LiveId" clId="{7906E273-12CB-4909-97BE-702C052BFE6E}" dt="2020-12-31T22:08:36.557" v="38" actId="478"/>
          <ac:spMkLst>
            <pc:docMk/>
            <pc:sldMk cId="1751330630" sldId="373"/>
            <ac:spMk id="13" creationId="{C786DB92-7E5B-4313-8B03-E8EDEA36B66F}"/>
          </ac:spMkLst>
        </pc:spChg>
        <pc:picChg chg="del">
          <ac:chgData name="Levi Cavalcanti" userId="0cb643cc2eff1b7b" providerId="LiveId" clId="{7906E273-12CB-4909-97BE-702C052BFE6E}" dt="2020-12-31T22:08:34.650" v="37" actId="478"/>
          <ac:picMkLst>
            <pc:docMk/>
            <pc:sldMk cId="1751330630" sldId="373"/>
            <ac:picMk id="9" creationId="{FD43F9E3-189B-421E-A8BE-129EA9F952F4}"/>
          </ac:picMkLst>
        </pc:picChg>
        <pc:picChg chg="del">
          <ac:chgData name="Levi Cavalcanti" userId="0cb643cc2eff1b7b" providerId="LiveId" clId="{7906E273-12CB-4909-97BE-702C052BFE6E}" dt="2021-01-02T15:32:05.099" v="1117" actId="478"/>
          <ac:picMkLst>
            <pc:docMk/>
            <pc:sldMk cId="1751330630" sldId="373"/>
            <ac:picMk id="10" creationId="{8343DEB9-FC50-4C8D-84D6-5C434337C35F}"/>
          </ac:picMkLst>
        </pc:picChg>
        <pc:picChg chg="del">
          <ac:chgData name="Levi Cavalcanti" userId="0cb643cc2eff1b7b" providerId="LiveId" clId="{7906E273-12CB-4909-97BE-702C052BFE6E}" dt="2020-12-31T22:08:33.025" v="36" actId="478"/>
          <ac:picMkLst>
            <pc:docMk/>
            <pc:sldMk cId="1751330630" sldId="373"/>
            <ac:picMk id="12" creationId="{3AB62DEB-4AD6-4302-B328-956E39DF1B80}"/>
          </ac:picMkLst>
        </pc:picChg>
        <pc:picChg chg="del">
          <ac:chgData name="Levi Cavalcanti" userId="0cb643cc2eff1b7b" providerId="LiveId" clId="{7906E273-12CB-4909-97BE-702C052BFE6E}" dt="2021-01-02T15:30:10.653" v="1071" actId="478"/>
          <ac:picMkLst>
            <pc:docMk/>
            <pc:sldMk cId="1751330630" sldId="373"/>
            <ac:picMk id="8194" creationId="{C97C9A07-FC5D-4B7A-A610-F204503889D6}"/>
          </ac:picMkLst>
        </pc:picChg>
      </pc:sldChg>
      <pc:sldChg chg="del">
        <pc:chgData name="Levi Cavalcanti" userId="0cb643cc2eff1b7b" providerId="LiveId" clId="{7906E273-12CB-4909-97BE-702C052BFE6E}" dt="2020-12-31T22:09:42.321" v="63" actId="47"/>
        <pc:sldMkLst>
          <pc:docMk/>
          <pc:sldMk cId="445174848" sldId="374"/>
        </pc:sldMkLst>
      </pc:sldChg>
      <pc:sldChg chg="del">
        <pc:chgData name="Levi Cavalcanti" userId="0cb643cc2eff1b7b" providerId="LiveId" clId="{7906E273-12CB-4909-97BE-702C052BFE6E}" dt="2020-12-31T22:09:46.180" v="65" actId="47"/>
        <pc:sldMkLst>
          <pc:docMk/>
          <pc:sldMk cId="1405414344" sldId="375"/>
        </pc:sldMkLst>
      </pc:sldChg>
      <pc:sldChg chg="delSp modSp mod">
        <pc:chgData name="Levi Cavalcanti" userId="0cb643cc2eff1b7b" providerId="LiveId" clId="{7906E273-12CB-4909-97BE-702C052BFE6E}" dt="2021-01-02T00:49:05.584" v="194" actId="207"/>
        <pc:sldMkLst>
          <pc:docMk/>
          <pc:sldMk cId="1692487679" sldId="376"/>
        </pc:sldMkLst>
        <pc:spChg chg="mod">
          <ac:chgData name="Levi Cavalcanti" userId="0cb643cc2eff1b7b" providerId="LiveId" clId="{7906E273-12CB-4909-97BE-702C052BFE6E}" dt="2021-01-02T00:49:05.584" v="194" actId="207"/>
          <ac:spMkLst>
            <pc:docMk/>
            <pc:sldMk cId="1692487679" sldId="376"/>
            <ac:spMk id="5" creationId="{1890EDAA-74B3-4275-870F-2D971D31B186}"/>
          </ac:spMkLst>
        </pc:spChg>
        <pc:spChg chg="mod">
          <ac:chgData name="Levi Cavalcanti" userId="0cb643cc2eff1b7b" providerId="LiveId" clId="{7906E273-12CB-4909-97BE-702C052BFE6E}" dt="2021-01-02T00:47:40.165" v="187" actId="207"/>
          <ac:spMkLst>
            <pc:docMk/>
            <pc:sldMk cId="1692487679" sldId="376"/>
            <ac:spMk id="7" creationId="{4DBA71D3-56C3-4EA9-A64D-AFE1A8618F55}"/>
          </ac:spMkLst>
        </pc:spChg>
        <pc:spChg chg="del">
          <ac:chgData name="Levi Cavalcanti" userId="0cb643cc2eff1b7b" providerId="LiveId" clId="{7906E273-12CB-4909-97BE-702C052BFE6E}" dt="2020-12-31T22:08:25.385" v="31" actId="478"/>
          <ac:spMkLst>
            <pc:docMk/>
            <pc:sldMk cId="1692487679" sldId="376"/>
            <ac:spMk id="11" creationId="{CF310C08-9A55-4C77-BD51-74D1032850AD}"/>
          </ac:spMkLst>
        </pc:spChg>
        <pc:spChg chg="del">
          <ac:chgData name="Levi Cavalcanti" userId="0cb643cc2eff1b7b" providerId="LiveId" clId="{7906E273-12CB-4909-97BE-702C052BFE6E}" dt="2020-12-31T22:08:28.869" v="34" actId="478"/>
          <ac:spMkLst>
            <pc:docMk/>
            <pc:sldMk cId="1692487679" sldId="376"/>
            <ac:spMk id="12" creationId="{3DE04ABF-9502-49CC-9CB1-92253D4EEC75}"/>
          </ac:spMkLst>
        </pc:spChg>
        <pc:spChg chg="del">
          <ac:chgData name="Levi Cavalcanti" userId="0cb643cc2eff1b7b" providerId="LiveId" clId="{7906E273-12CB-4909-97BE-702C052BFE6E}" dt="2020-12-31T22:08:27.447" v="33" actId="478"/>
          <ac:spMkLst>
            <pc:docMk/>
            <pc:sldMk cId="1692487679" sldId="376"/>
            <ac:spMk id="13" creationId="{A5536B82-A7C0-46A9-94F3-3B047C593E6B}"/>
          </ac:spMkLst>
        </pc:spChg>
        <pc:picChg chg="del">
          <ac:chgData name="Levi Cavalcanti" userId="0cb643cc2eff1b7b" providerId="LiveId" clId="{7906E273-12CB-4909-97BE-702C052BFE6E}" dt="2020-12-31T22:08:26.229" v="32" actId="478"/>
          <ac:picMkLst>
            <pc:docMk/>
            <pc:sldMk cId="1692487679" sldId="376"/>
            <ac:picMk id="12290" creationId="{8AC11254-BAC5-4151-91F9-A1DD1DB69A1C}"/>
          </ac:picMkLst>
        </pc:picChg>
      </pc:sldChg>
      <pc:sldChg chg="addSp delSp modSp mod">
        <pc:chgData name="Levi Cavalcanti" userId="0cb643cc2eff1b7b" providerId="LiveId" clId="{7906E273-12CB-4909-97BE-702C052BFE6E}" dt="2021-01-02T00:47:18.915" v="185" actId="207"/>
        <pc:sldMkLst>
          <pc:docMk/>
          <pc:sldMk cId="1808575143" sldId="377"/>
        </pc:sldMkLst>
        <pc:spChg chg="del">
          <ac:chgData name="Levi Cavalcanti" userId="0cb643cc2eff1b7b" providerId="LiveId" clId="{7906E273-12CB-4909-97BE-702C052BFE6E}" dt="2020-12-31T22:08:22.151" v="30" actId="478"/>
          <ac:spMkLst>
            <pc:docMk/>
            <pc:sldMk cId="1808575143" sldId="377"/>
            <ac:spMk id="2" creationId="{58957507-60D2-436C-8051-6D9C4E2C8976}"/>
          </ac:spMkLst>
        </pc:spChg>
        <pc:spChg chg="mod">
          <ac:chgData name="Levi Cavalcanti" userId="0cb643cc2eff1b7b" providerId="LiveId" clId="{7906E273-12CB-4909-97BE-702C052BFE6E}" dt="2021-01-02T00:44:47.344" v="156" actId="1076"/>
          <ac:spMkLst>
            <pc:docMk/>
            <pc:sldMk cId="1808575143" sldId="377"/>
            <ac:spMk id="7" creationId="{EE37A81C-FF4A-4C51-B1A8-CEF0F4BBCA4A}"/>
          </ac:spMkLst>
        </pc:spChg>
        <pc:spChg chg="add mod">
          <ac:chgData name="Levi Cavalcanti" userId="0cb643cc2eff1b7b" providerId="LiveId" clId="{7906E273-12CB-4909-97BE-702C052BFE6E}" dt="2021-01-02T00:46:51.931" v="178" actId="14100"/>
          <ac:spMkLst>
            <pc:docMk/>
            <pc:sldMk cId="1808575143" sldId="377"/>
            <ac:spMk id="9" creationId="{3D2BEC2A-D5DC-4760-AE28-B15FD77BDD7E}"/>
          </ac:spMkLst>
        </pc:spChg>
        <pc:spChg chg="add mod">
          <ac:chgData name="Levi Cavalcanti" userId="0cb643cc2eff1b7b" providerId="LiveId" clId="{7906E273-12CB-4909-97BE-702C052BFE6E}" dt="2021-01-02T00:47:18.915" v="185" actId="207"/>
          <ac:spMkLst>
            <pc:docMk/>
            <pc:sldMk cId="1808575143" sldId="377"/>
            <ac:spMk id="11" creationId="{6BF6AB11-0E40-4778-AC5A-70E1D35F7630}"/>
          </ac:spMkLst>
        </pc:spChg>
        <pc:spChg chg="del">
          <ac:chgData name="Levi Cavalcanti" userId="0cb643cc2eff1b7b" providerId="LiveId" clId="{7906E273-12CB-4909-97BE-702C052BFE6E}" dt="2020-12-31T22:08:20.744" v="29" actId="478"/>
          <ac:spMkLst>
            <pc:docMk/>
            <pc:sldMk cId="1808575143" sldId="377"/>
            <ac:spMk id="12" creationId="{F25358E7-4E62-4231-B727-E2EA54F0B565}"/>
          </ac:spMkLst>
        </pc:spChg>
        <pc:picChg chg="del">
          <ac:chgData name="Levi Cavalcanti" userId="0cb643cc2eff1b7b" providerId="LiveId" clId="{7906E273-12CB-4909-97BE-702C052BFE6E}" dt="2020-12-31T22:08:19.213" v="28" actId="478"/>
          <ac:picMkLst>
            <pc:docMk/>
            <pc:sldMk cId="1808575143" sldId="377"/>
            <ac:picMk id="14338" creationId="{37BE6A57-7E77-42D4-96AE-B03FCBB68B7C}"/>
          </ac:picMkLst>
        </pc:picChg>
        <pc:picChg chg="del">
          <ac:chgData name="Levi Cavalcanti" userId="0cb643cc2eff1b7b" providerId="LiveId" clId="{7906E273-12CB-4909-97BE-702C052BFE6E}" dt="2020-12-31T22:08:18.479" v="27" actId="478"/>
          <ac:picMkLst>
            <pc:docMk/>
            <pc:sldMk cId="1808575143" sldId="377"/>
            <ac:picMk id="14340" creationId="{1C58F6DF-5B40-47CE-A5E4-4D8953E0155B}"/>
          </ac:picMkLst>
        </pc:picChg>
      </pc:sldChg>
      <pc:sldChg chg="modSp mod">
        <pc:chgData name="Levi Cavalcanti" userId="0cb643cc2eff1b7b" providerId="LiveId" clId="{7906E273-12CB-4909-97BE-702C052BFE6E}" dt="2021-01-02T01:00:16.008" v="335" actId="1076"/>
        <pc:sldMkLst>
          <pc:docMk/>
          <pc:sldMk cId="3450672822" sldId="378"/>
        </pc:sldMkLst>
        <pc:spChg chg="mod">
          <ac:chgData name="Levi Cavalcanti" userId="0cb643cc2eff1b7b" providerId="LiveId" clId="{7906E273-12CB-4909-97BE-702C052BFE6E}" dt="2021-01-02T01:00:14.212" v="334" actId="1076"/>
          <ac:spMkLst>
            <pc:docMk/>
            <pc:sldMk cId="3450672822" sldId="378"/>
            <ac:spMk id="3" creationId="{FF93077D-33F9-4EAE-A8BF-04B04DEF97F0}"/>
          </ac:spMkLst>
        </pc:spChg>
        <pc:spChg chg="mod">
          <ac:chgData name="Levi Cavalcanti" userId="0cb643cc2eff1b7b" providerId="LiveId" clId="{7906E273-12CB-4909-97BE-702C052BFE6E}" dt="2021-01-02T01:00:16.008" v="335" actId="1076"/>
          <ac:spMkLst>
            <pc:docMk/>
            <pc:sldMk cId="3450672822" sldId="378"/>
            <ac:spMk id="6" creationId="{2DB79127-6E32-4B19-969C-66169806B266}"/>
          </ac:spMkLst>
        </pc:spChg>
        <pc:graphicFrameChg chg="mod">
          <ac:chgData name="Levi Cavalcanti" userId="0cb643cc2eff1b7b" providerId="LiveId" clId="{7906E273-12CB-4909-97BE-702C052BFE6E}" dt="2021-01-02T01:00:06.274" v="333"/>
          <ac:graphicFrameMkLst>
            <pc:docMk/>
            <pc:sldMk cId="3450672822" sldId="378"/>
            <ac:graphicFrameMk id="4" creationId="{54A1686D-1E85-4D87-BA2F-EDBAA515A5FC}"/>
          </ac:graphicFrameMkLst>
        </pc:graphicFrameChg>
      </pc:sldChg>
      <pc:sldChg chg="addSp delSp modSp mod">
        <pc:chgData name="Levi Cavalcanti" userId="0cb643cc2eff1b7b" providerId="LiveId" clId="{7906E273-12CB-4909-97BE-702C052BFE6E}" dt="2021-01-02T15:11:02.377" v="1040" actId="207"/>
        <pc:sldMkLst>
          <pc:docMk/>
          <pc:sldMk cId="2230049560" sldId="379"/>
        </pc:sldMkLst>
        <pc:spChg chg="mod">
          <ac:chgData name="Levi Cavalcanti" userId="0cb643cc2eff1b7b" providerId="LiveId" clId="{7906E273-12CB-4909-97BE-702C052BFE6E}" dt="2021-01-02T01:20:12.027" v="462" actId="14100"/>
          <ac:spMkLst>
            <pc:docMk/>
            <pc:sldMk cId="2230049560" sldId="379"/>
            <ac:spMk id="5" creationId="{074208C8-FCDC-4010-B91C-F5136A92411C}"/>
          </ac:spMkLst>
        </pc:spChg>
        <pc:spChg chg="mod">
          <ac:chgData name="Levi Cavalcanti" userId="0cb643cc2eff1b7b" providerId="LiveId" clId="{7906E273-12CB-4909-97BE-702C052BFE6E}" dt="2021-01-02T15:11:02.377" v="1040" actId="207"/>
          <ac:spMkLst>
            <pc:docMk/>
            <pc:sldMk cId="2230049560" sldId="379"/>
            <ac:spMk id="7" creationId="{95A15566-7FFE-47F4-8AB1-A53E54A62659}"/>
          </ac:spMkLst>
        </pc:spChg>
        <pc:spChg chg="mod">
          <ac:chgData name="Levi Cavalcanti" userId="0cb643cc2eff1b7b" providerId="LiveId" clId="{7906E273-12CB-4909-97BE-702C052BFE6E}" dt="2021-01-02T01:02:14.392" v="358" actId="1076"/>
          <ac:spMkLst>
            <pc:docMk/>
            <pc:sldMk cId="2230049560" sldId="379"/>
            <ac:spMk id="8" creationId="{BBB54854-1DCF-49CB-99A7-EA6163CB94B5}"/>
          </ac:spMkLst>
        </pc:spChg>
        <pc:spChg chg="del mod">
          <ac:chgData name="Levi Cavalcanti" userId="0cb643cc2eff1b7b" providerId="LiveId" clId="{7906E273-12CB-4909-97BE-702C052BFE6E}" dt="2021-01-02T15:09:43.753" v="1030" actId="478"/>
          <ac:spMkLst>
            <pc:docMk/>
            <pc:sldMk cId="2230049560" sldId="379"/>
            <ac:spMk id="10" creationId="{880EB700-D8A9-4E95-B6AF-184172D48534}"/>
          </ac:spMkLst>
        </pc:spChg>
        <pc:spChg chg="add del mod">
          <ac:chgData name="Levi Cavalcanti" userId="0cb643cc2eff1b7b" providerId="LiveId" clId="{7906E273-12CB-4909-97BE-702C052BFE6E}" dt="2021-01-02T01:04:58.168" v="373"/>
          <ac:spMkLst>
            <pc:docMk/>
            <pc:sldMk cId="2230049560" sldId="379"/>
            <ac:spMk id="11" creationId="{2FA9FD27-0D1A-4893-AA30-A699E5EDC3F1}"/>
          </ac:spMkLst>
        </pc:spChg>
        <pc:spChg chg="add del mod">
          <ac:chgData name="Levi Cavalcanti" userId="0cb643cc2eff1b7b" providerId="LiveId" clId="{7906E273-12CB-4909-97BE-702C052BFE6E}" dt="2021-01-02T15:09:44.984" v="1031" actId="478"/>
          <ac:spMkLst>
            <pc:docMk/>
            <pc:sldMk cId="2230049560" sldId="379"/>
            <ac:spMk id="12" creationId="{61CD9F00-A306-4048-8139-2D22885C786B}"/>
          </ac:spMkLst>
        </pc:spChg>
      </pc:sldChg>
      <pc:sldChg chg="addSp delSp modSp add mod ord">
        <pc:chgData name="Levi Cavalcanti" userId="0cb643cc2eff1b7b" providerId="LiveId" clId="{7906E273-12CB-4909-97BE-702C052BFE6E}" dt="2021-01-02T14:41:09.957" v="910"/>
        <pc:sldMkLst>
          <pc:docMk/>
          <pc:sldMk cId="4195586881" sldId="380"/>
        </pc:sldMkLst>
        <pc:picChg chg="del">
          <ac:chgData name="Levi Cavalcanti" userId="0cb643cc2eff1b7b" providerId="LiveId" clId="{7906E273-12CB-4909-97BE-702C052BFE6E}" dt="2021-01-02T14:32:50.228" v="843" actId="478"/>
          <ac:picMkLst>
            <pc:docMk/>
            <pc:sldMk cId="4195586881" sldId="380"/>
            <ac:picMk id="3" creationId="{4D9F6B79-55D7-4808-9A00-9706E80EBCAF}"/>
          </ac:picMkLst>
        </pc:picChg>
        <pc:picChg chg="add mod">
          <ac:chgData name="Levi Cavalcanti" userId="0cb643cc2eff1b7b" providerId="LiveId" clId="{7906E273-12CB-4909-97BE-702C052BFE6E}" dt="2021-01-02T14:32:59.921" v="845" actId="14100"/>
          <ac:picMkLst>
            <pc:docMk/>
            <pc:sldMk cId="4195586881" sldId="380"/>
            <ac:picMk id="2050" creationId="{33AD7B3C-FB76-4EF2-ACE3-AE2ED0505D66}"/>
          </ac:picMkLst>
        </pc:picChg>
      </pc:sldChg>
      <pc:sldChg chg="addSp delSp modSp add mod ord">
        <pc:chgData name="Levi Cavalcanti" userId="0cb643cc2eff1b7b" providerId="LiveId" clId="{7906E273-12CB-4909-97BE-702C052BFE6E}" dt="2021-01-02T15:15:02.054" v="1069" actId="14100"/>
        <pc:sldMkLst>
          <pc:docMk/>
          <pc:sldMk cId="3658144897" sldId="381"/>
        </pc:sldMkLst>
        <pc:spChg chg="mod">
          <ac:chgData name="Levi Cavalcanti" userId="0cb643cc2eff1b7b" providerId="LiveId" clId="{7906E273-12CB-4909-97BE-702C052BFE6E}" dt="2021-01-02T14:48:04.089" v="919" actId="1076"/>
          <ac:spMkLst>
            <pc:docMk/>
            <pc:sldMk cId="3658144897" sldId="381"/>
            <ac:spMk id="5" creationId="{074208C8-FCDC-4010-B91C-F5136A92411C}"/>
          </ac:spMkLst>
        </pc:spChg>
        <pc:spChg chg="add mod">
          <ac:chgData name="Levi Cavalcanti" userId="0cb643cc2eff1b7b" providerId="LiveId" clId="{7906E273-12CB-4909-97BE-702C052BFE6E}" dt="2021-01-02T15:14:54.191" v="1067" actId="14100"/>
          <ac:spMkLst>
            <pc:docMk/>
            <pc:sldMk cId="3658144897" sldId="381"/>
            <ac:spMk id="6" creationId="{AFBE7906-D78B-41B2-92A6-835D990231F5}"/>
          </ac:spMkLst>
        </pc:spChg>
        <pc:spChg chg="add mod">
          <ac:chgData name="Levi Cavalcanti" userId="0cb643cc2eff1b7b" providerId="LiveId" clId="{7906E273-12CB-4909-97BE-702C052BFE6E}" dt="2021-01-02T14:47:59.078" v="918"/>
          <ac:spMkLst>
            <pc:docMk/>
            <pc:sldMk cId="3658144897" sldId="381"/>
            <ac:spMk id="7" creationId="{B1180793-9423-4659-A1B8-D78DC71E8C0D}"/>
          </ac:spMkLst>
        </pc:spChg>
        <pc:picChg chg="add del mod">
          <ac:chgData name="Levi Cavalcanti" userId="0cb643cc2eff1b7b" providerId="LiveId" clId="{7906E273-12CB-4909-97BE-702C052BFE6E}" dt="2021-01-02T15:13:56.443" v="1060" actId="478"/>
          <ac:picMkLst>
            <pc:docMk/>
            <pc:sldMk cId="3658144897" sldId="381"/>
            <ac:picMk id="6146" creationId="{5319B05D-5E54-4485-A1B8-8EFFC5288167}"/>
          </ac:picMkLst>
        </pc:picChg>
        <pc:picChg chg="add mod">
          <ac:chgData name="Levi Cavalcanti" userId="0cb643cc2eff1b7b" providerId="LiveId" clId="{7906E273-12CB-4909-97BE-702C052BFE6E}" dt="2021-01-02T15:15:02.054" v="1069" actId="14100"/>
          <ac:picMkLst>
            <pc:docMk/>
            <pc:sldMk cId="3658144897" sldId="381"/>
            <ac:picMk id="6148" creationId="{6D524EA4-AB4D-4C44-892B-E1DDE1BABC3C}"/>
          </ac:picMkLst>
        </pc:picChg>
      </pc:sldChg>
      <pc:sldChg chg="addSp modSp add mod ord modNotesTx">
        <pc:chgData name="Levi Cavalcanti" userId="0cb643cc2eff1b7b" providerId="LiveId" clId="{7906E273-12CB-4909-97BE-702C052BFE6E}" dt="2021-01-02T15:04:29.296" v="1011" actId="1076"/>
        <pc:sldMkLst>
          <pc:docMk/>
          <pc:sldMk cId="3176571702" sldId="382"/>
        </pc:sldMkLst>
        <pc:spChg chg="mod">
          <ac:chgData name="Levi Cavalcanti" userId="0cb643cc2eff1b7b" providerId="LiveId" clId="{7906E273-12CB-4909-97BE-702C052BFE6E}" dt="2021-01-02T15:04:18.646" v="1007" actId="1076"/>
          <ac:spMkLst>
            <pc:docMk/>
            <pc:sldMk cId="3176571702" sldId="382"/>
            <ac:spMk id="5" creationId="{074208C8-FCDC-4010-B91C-F5136A92411C}"/>
          </ac:spMkLst>
        </pc:spChg>
        <pc:spChg chg="add mod">
          <ac:chgData name="Levi Cavalcanti" userId="0cb643cc2eff1b7b" providerId="LiveId" clId="{7906E273-12CB-4909-97BE-702C052BFE6E}" dt="2021-01-02T15:04:22.167" v="1008" actId="1076"/>
          <ac:spMkLst>
            <pc:docMk/>
            <pc:sldMk cId="3176571702" sldId="382"/>
            <ac:spMk id="6" creationId="{72806D4B-3628-4A11-B97A-29BFF6E6527D}"/>
          </ac:spMkLst>
        </pc:spChg>
        <pc:spChg chg="add mod">
          <ac:chgData name="Levi Cavalcanti" userId="0cb643cc2eff1b7b" providerId="LiveId" clId="{7906E273-12CB-4909-97BE-702C052BFE6E}" dt="2021-01-02T15:04:16.510" v="1006" actId="1076"/>
          <ac:spMkLst>
            <pc:docMk/>
            <pc:sldMk cId="3176571702" sldId="382"/>
            <ac:spMk id="7" creationId="{9403A0AD-3B5F-4062-9962-5976B7A4E04E}"/>
          </ac:spMkLst>
        </pc:spChg>
        <pc:spChg chg="add mod">
          <ac:chgData name="Levi Cavalcanti" userId="0cb643cc2eff1b7b" providerId="LiveId" clId="{7906E273-12CB-4909-97BE-702C052BFE6E}" dt="2021-01-02T15:04:26.875" v="1010" actId="14100"/>
          <ac:spMkLst>
            <pc:docMk/>
            <pc:sldMk cId="3176571702" sldId="382"/>
            <ac:spMk id="8" creationId="{75441D9B-A1A4-4796-AC03-DA2EBD7BBA1D}"/>
          </ac:spMkLst>
        </pc:spChg>
        <pc:picChg chg="add mod">
          <ac:chgData name="Levi Cavalcanti" userId="0cb643cc2eff1b7b" providerId="LiveId" clId="{7906E273-12CB-4909-97BE-702C052BFE6E}" dt="2021-01-02T15:04:29.296" v="1011" actId="1076"/>
          <ac:picMkLst>
            <pc:docMk/>
            <pc:sldMk cId="3176571702" sldId="382"/>
            <ac:picMk id="4098" creationId="{7D35B415-10DC-4F5F-A562-070386B52ED1}"/>
          </ac:picMkLst>
        </pc:picChg>
      </pc:sldChg>
      <pc:sldChg chg="addSp modSp add mod ord modNotesTx">
        <pc:chgData name="Levi Cavalcanti" userId="0cb643cc2eff1b7b" providerId="LiveId" clId="{7906E273-12CB-4909-97BE-702C052BFE6E}" dt="2021-01-02T14:57:51.988" v="969"/>
        <pc:sldMkLst>
          <pc:docMk/>
          <pc:sldMk cId="4109391829" sldId="383"/>
        </pc:sldMkLst>
        <pc:spChg chg="mod">
          <ac:chgData name="Levi Cavalcanti" userId="0cb643cc2eff1b7b" providerId="LiveId" clId="{7906E273-12CB-4909-97BE-702C052BFE6E}" dt="2021-01-02T14:57:09.983" v="962" actId="1076"/>
          <ac:spMkLst>
            <pc:docMk/>
            <pc:sldMk cId="4109391829" sldId="383"/>
            <ac:spMk id="5" creationId="{074208C8-FCDC-4010-B91C-F5136A92411C}"/>
          </ac:spMkLst>
        </pc:spChg>
        <pc:spChg chg="add mod">
          <ac:chgData name="Levi Cavalcanti" userId="0cb643cc2eff1b7b" providerId="LiveId" clId="{7906E273-12CB-4909-97BE-702C052BFE6E}" dt="2021-01-02T14:57:06.083" v="961" actId="14100"/>
          <ac:spMkLst>
            <pc:docMk/>
            <pc:sldMk cId="4109391829" sldId="383"/>
            <ac:spMk id="6" creationId="{F0717F07-3A7A-4E44-A80D-4F5E7105AC9F}"/>
          </ac:spMkLst>
        </pc:spChg>
        <pc:spChg chg="add mod">
          <ac:chgData name="Levi Cavalcanti" userId="0cb643cc2eff1b7b" providerId="LiveId" clId="{7906E273-12CB-4909-97BE-702C052BFE6E}" dt="2021-01-02T14:57:19.721" v="964" actId="1076"/>
          <ac:spMkLst>
            <pc:docMk/>
            <pc:sldMk cId="4109391829" sldId="383"/>
            <ac:spMk id="7" creationId="{7A8CCFCE-0967-445D-9142-212DB185B096}"/>
          </ac:spMkLst>
        </pc:spChg>
        <pc:picChg chg="mod">
          <ac:chgData name="Levi Cavalcanti" userId="0cb643cc2eff1b7b" providerId="LiveId" clId="{7906E273-12CB-4909-97BE-702C052BFE6E}" dt="2021-01-02T14:56:27.335" v="952" actId="1076"/>
          <ac:picMkLst>
            <pc:docMk/>
            <pc:sldMk cId="4109391829" sldId="383"/>
            <ac:picMk id="3" creationId="{4D9F6B79-55D7-4808-9A00-9706E80EBCAF}"/>
          </ac:picMkLst>
        </pc:picChg>
      </pc:sldChg>
      <pc:sldChg chg="addSp delSp modSp add mod ord">
        <pc:chgData name="Levi Cavalcanti" userId="0cb643cc2eff1b7b" providerId="LiveId" clId="{7906E273-12CB-4909-97BE-702C052BFE6E}" dt="2021-01-04T15:29:36.463" v="1293"/>
        <pc:sldMkLst>
          <pc:docMk/>
          <pc:sldMk cId="2708569876" sldId="384"/>
        </pc:sldMkLst>
        <pc:spChg chg="add mod">
          <ac:chgData name="Levi Cavalcanti" userId="0cb643cc2eff1b7b" providerId="LiveId" clId="{7906E273-12CB-4909-97BE-702C052BFE6E}" dt="2021-01-04T15:29:17.745" v="1289" actId="207"/>
          <ac:spMkLst>
            <pc:docMk/>
            <pc:sldMk cId="2708569876" sldId="384"/>
            <ac:spMk id="2" creationId="{BA7267D5-0334-46B9-B481-BDA6BD4F66EA}"/>
          </ac:spMkLst>
        </pc:spChg>
        <pc:spChg chg="add mod">
          <ac:chgData name="Levi Cavalcanti" userId="0cb643cc2eff1b7b" providerId="LiveId" clId="{7906E273-12CB-4909-97BE-702C052BFE6E}" dt="2021-01-04T15:24:21.022" v="1139" actId="1076"/>
          <ac:spMkLst>
            <pc:docMk/>
            <pc:sldMk cId="2708569876" sldId="384"/>
            <ac:spMk id="5" creationId="{15DC5ABF-5587-4DAF-ACF6-1BAD8EE57EF1}"/>
          </ac:spMkLst>
        </pc:spChg>
        <pc:spChg chg="del mod">
          <ac:chgData name="Levi Cavalcanti" userId="0cb643cc2eff1b7b" providerId="LiveId" clId="{7906E273-12CB-4909-97BE-702C052BFE6E}" dt="2021-01-04T15:24:13.459" v="1136" actId="478"/>
          <ac:spMkLst>
            <pc:docMk/>
            <pc:sldMk cId="2708569876" sldId="384"/>
            <ac:spMk id="6" creationId="{35F29BF0-7E41-4084-B0EE-EBE6C9C0FC6E}"/>
          </ac:spMkLst>
        </pc:spChg>
        <pc:spChg chg="add mod">
          <ac:chgData name="Levi Cavalcanti" userId="0cb643cc2eff1b7b" providerId="LiveId" clId="{7906E273-12CB-4909-97BE-702C052BFE6E}" dt="2021-01-04T15:24:36.427" v="1155" actId="1036"/>
          <ac:spMkLst>
            <pc:docMk/>
            <pc:sldMk cId="2708569876" sldId="384"/>
            <ac:spMk id="7" creationId="{40D36EBB-71D5-41A5-9C88-513EE373D048}"/>
          </ac:spMkLst>
        </pc:spChg>
        <pc:picChg chg="mod">
          <ac:chgData name="Levi Cavalcanti" userId="0cb643cc2eff1b7b" providerId="LiveId" clId="{7906E273-12CB-4909-97BE-702C052BFE6E}" dt="2021-01-04T15:29:20.166" v="1290" actId="14100"/>
          <ac:picMkLst>
            <pc:docMk/>
            <pc:sldMk cId="2708569876" sldId="384"/>
            <ac:picMk id="8194" creationId="{C97C9A07-FC5D-4B7A-A610-F204503889D6}"/>
          </ac:picMkLst>
        </pc:picChg>
      </pc:sldChg>
    </pc:docChg>
  </pc:docChgLst>
  <pc:docChgLst>
    <pc:chgData name="Levi Cavalcanti" userId="0cb643cc2eff1b7b" providerId="LiveId" clId="{B62FE4EA-2A77-4FF3-8811-351B1827D572}"/>
    <pc:docChg chg="undo redo custSel addSld delSld modSld sldOrd">
      <pc:chgData name="Levi Cavalcanti" userId="0cb643cc2eff1b7b" providerId="LiveId" clId="{B62FE4EA-2A77-4FF3-8811-351B1827D572}" dt="2020-11-21T19:10:38.278" v="2158" actId="1076"/>
      <pc:docMkLst>
        <pc:docMk/>
      </pc:docMkLst>
      <pc:sldChg chg="addSp delSp modSp mod">
        <pc:chgData name="Levi Cavalcanti" userId="0cb643cc2eff1b7b" providerId="LiveId" clId="{B62FE4EA-2A77-4FF3-8811-351B1827D572}" dt="2020-11-21T03:27:18.738" v="481" actId="1076"/>
        <pc:sldMkLst>
          <pc:docMk/>
          <pc:sldMk cId="3438049061" sldId="347"/>
        </pc:sldMkLst>
        <pc:spChg chg="mod">
          <ac:chgData name="Levi Cavalcanti" userId="0cb643cc2eff1b7b" providerId="LiveId" clId="{B62FE4EA-2A77-4FF3-8811-351B1827D572}" dt="2020-11-21T03:27:13.746" v="478" actId="1076"/>
          <ac:spMkLst>
            <pc:docMk/>
            <pc:sldMk cId="3438049061" sldId="347"/>
            <ac:spMk id="7" creationId="{B899E11E-F526-4B26-9379-4ED742266344}"/>
          </ac:spMkLst>
        </pc:spChg>
        <pc:spChg chg="mod">
          <ac:chgData name="Levi Cavalcanti" userId="0cb643cc2eff1b7b" providerId="LiveId" clId="{B62FE4EA-2A77-4FF3-8811-351B1827D572}" dt="2020-11-21T03:27:03.794" v="473" actId="1076"/>
          <ac:spMkLst>
            <pc:docMk/>
            <pc:sldMk cId="3438049061" sldId="347"/>
            <ac:spMk id="10" creationId="{21BF6F39-01C5-4DCB-99DA-DD6583BAD775}"/>
          </ac:spMkLst>
        </pc:spChg>
        <pc:graphicFrameChg chg="add del mod modGraphic">
          <ac:chgData name="Levi Cavalcanti" userId="0cb643cc2eff1b7b" providerId="LiveId" clId="{B62FE4EA-2A77-4FF3-8811-351B1827D572}" dt="2020-11-21T02:56:47.675" v="91" actId="478"/>
          <ac:graphicFrameMkLst>
            <pc:docMk/>
            <pc:sldMk cId="3438049061" sldId="347"/>
            <ac:graphicFrameMk id="3" creationId="{08060D74-B553-4B12-B5B1-42F2D14BEFAA}"/>
          </ac:graphicFrameMkLst>
        </pc:graphicFrameChg>
        <pc:picChg chg="del">
          <ac:chgData name="Levi Cavalcanti" userId="0cb643cc2eff1b7b" providerId="LiveId" clId="{B62FE4EA-2A77-4FF3-8811-351B1827D572}" dt="2020-11-21T03:26:19.755" v="457" actId="478"/>
          <ac:picMkLst>
            <pc:docMk/>
            <pc:sldMk cId="3438049061" sldId="347"/>
            <ac:picMk id="2" creationId="{F02E4521-492F-4F06-A56C-F48AE046145B}"/>
          </ac:picMkLst>
        </pc:picChg>
        <pc:picChg chg="add mod">
          <ac:chgData name="Levi Cavalcanti" userId="0cb643cc2eff1b7b" providerId="LiveId" clId="{B62FE4EA-2A77-4FF3-8811-351B1827D572}" dt="2020-11-21T03:27:18.738" v="481" actId="1076"/>
          <ac:picMkLst>
            <pc:docMk/>
            <pc:sldMk cId="3438049061" sldId="347"/>
            <ac:picMk id="12" creationId="{15B47055-0DF0-421A-A95D-B43F5F5386E0}"/>
          </ac:picMkLst>
        </pc:picChg>
        <pc:picChg chg="add mod">
          <ac:chgData name="Levi Cavalcanti" userId="0cb643cc2eff1b7b" providerId="LiveId" clId="{B62FE4EA-2A77-4FF3-8811-351B1827D572}" dt="2020-11-21T03:27:16.766" v="480" actId="1076"/>
          <ac:picMkLst>
            <pc:docMk/>
            <pc:sldMk cId="3438049061" sldId="347"/>
            <ac:picMk id="14" creationId="{3728C63A-79F8-4E8C-864D-887DFD6EBDDC}"/>
          </ac:picMkLst>
        </pc:picChg>
      </pc:sldChg>
      <pc:sldChg chg="addSp delSp modSp del mod">
        <pc:chgData name="Levi Cavalcanti" userId="0cb643cc2eff1b7b" providerId="LiveId" clId="{B62FE4EA-2A77-4FF3-8811-351B1827D572}" dt="2020-11-21T17:01:54.481" v="794" actId="47"/>
        <pc:sldMkLst>
          <pc:docMk/>
          <pc:sldMk cId="1528666654" sldId="348"/>
        </pc:sldMkLst>
        <pc:spChg chg="del">
          <ac:chgData name="Levi Cavalcanti" userId="0cb643cc2eff1b7b" providerId="LiveId" clId="{B62FE4EA-2A77-4FF3-8811-351B1827D572}" dt="2020-11-21T03:38:46.415" v="582" actId="478"/>
          <ac:spMkLst>
            <pc:docMk/>
            <pc:sldMk cId="1528666654" sldId="348"/>
            <ac:spMk id="2" creationId="{ECD3434B-B174-4BC8-8D42-5C5D3B74B398}"/>
          </ac:spMkLst>
        </pc:spChg>
        <pc:spChg chg="del">
          <ac:chgData name="Levi Cavalcanti" userId="0cb643cc2eff1b7b" providerId="LiveId" clId="{B62FE4EA-2A77-4FF3-8811-351B1827D572}" dt="2020-11-21T03:38:46.415" v="582" actId="478"/>
          <ac:spMkLst>
            <pc:docMk/>
            <pc:sldMk cId="1528666654" sldId="348"/>
            <ac:spMk id="3" creationId="{DE79D81D-140C-47AC-BBD6-DA8A11E699B7}"/>
          </ac:spMkLst>
        </pc:spChg>
        <pc:spChg chg="del">
          <ac:chgData name="Levi Cavalcanti" userId="0cb643cc2eff1b7b" providerId="LiveId" clId="{B62FE4EA-2A77-4FF3-8811-351B1827D572}" dt="2020-11-21T03:38:47.766" v="583" actId="478"/>
          <ac:spMkLst>
            <pc:docMk/>
            <pc:sldMk cId="1528666654" sldId="348"/>
            <ac:spMk id="8" creationId="{208A2992-E00D-407D-8AAB-23C7629D82D5}"/>
          </ac:spMkLst>
        </pc:spChg>
        <pc:spChg chg="del">
          <ac:chgData name="Levi Cavalcanti" userId="0cb643cc2eff1b7b" providerId="LiveId" clId="{B62FE4EA-2A77-4FF3-8811-351B1827D572}" dt="2020-11-21T03:38:46.415" v="582" actId="478"/>
          <ac:spMkLst>
            <pc:docMk/>
            <pc:sldMk cId="1528666654" sldId="348"/>
            <ac:spMk id="10" creationId="{A50AA1B3-08F0-409C-ABC4-3642F1A84F64}"/>
          </ac:spMkLst>
        </pc:spChg>
        <pc:spChg chg="add mod">
          <ac:chgData name="Levi Cavalcanti" userId="0cb643cc2eff1b7b" providerId="LiveId" clId="{B62FE4EA-2A77-4FF3-8811-351B1827D572}" dt="2020-11-21T03:38:49.253" v="584"/>
          <ac:spMkLst>
            <pc:docMk/>
            <pc:sldMk cId="1528666654" sldId="348"/>
            <ac:spMk id="11" creationId="{9DA6A200-C1CD-4C2E-9399-90839DE3DC2E}"/>
          </ac:spMkLst>
        </pc:spChg>
        <pc:spChg chg="add del mod">
          <ac:chgData name="Levi Cavalcanti" userId="0cb643cc2eff1b7b" providerId="LiveId" clId="{B62FE4EA-2A77-4FF3-8811-351B1827D572}" dt="2020-11-21T16:54:05.808" v="765" actId="21"/>
          <ac:spMkLst>
            <pc:docMk/>
            <pc:sldMk cId="1528666654" sldId="348"/>
            <ac:spMk id="16" creationId="{091EAC90-D76A-4FA4-898F-6D623CADC6B0}"/>
          </ac:spMkLst>
        </pc:spChg>
        <pc:spChg chg="del">
          <ac:chgData name="Levi Cavalcanti" userId="0cb643cc2eff1b7b" providerId="LiveId" clId="{B62FE4EA-2A77-4FF3-8811-351B1827D572}" dt="2020-11-21T03:38:46.415" v="582" actId="478"/>
          <ac:spMkLst>
            <pc:docMk/>
            <pc:sldMk cId="1528666654" sldId="348"/>
            <ac:spMk id="39" creationId="{AA667D79-1D32-4611-ADFF-33F9797BB031}"/>
          </ac:spMkLst>
        </pc:spChg>
        <pc:spChg chg="del">
          <ac:chgData name="Levi Cavalcanti" userId="0cb643cc2eff1b7b" providerId="LiveId" clId="{B62FE4EA-2A77-4FF3-8811-351B1827D572}" dt="2020-11-21T03:38:46.415" v="582" actId="478"/>
          <ac:spMkLst>
            <pc:docMk/>
            <pc:sldMk cId="1528666654" sldId="348"/>
            <ac:spMk id="40" creationId="{1F044B08-3342-4E52-91DE-0CFC1A61AFAA}"/>
          </ac:spMkLst>
        </pc:spChg>
        <pc:picChg chg="add mod">
          <ac:chgData name="Levi Cavalcanti" userId="0cb643cc2eff1b7b" providerId="LiveId" clId="{B62FE4EA-2A77-4FF3-8811-351B1827D572}" dt="2020-11-21T16:56:20.160" v="793" actId="14100"/>
          <ac:picMkLst>
            <pc:docMk/>
            <pc:sldMk cId="1528666654" sldId="348"/>
            <ac:picMk id="1026" creationId="{89569D76-A43F-434F-B3F5-90729C23B7AA}"/>
          </ac:picMkLst>
        </pc:picChg>
        <pc:picChg chg="del">
          <ac:chgData name="Levi Cavalcanti" userId="0cb643cc2eff1b7b" providerId="LiveId" clId="{B62FE4EA-2A77-4FF3-8811-351B1827D572}" dt="2020-11-21T03:38:46.415" v="582" actId="478"/>
          <ac:picMkLst>
            <pc:docMk/>
            <pc:sldMk cId="1528666654" sldId="348"/>
            <ac:picMk id="4108" creationId="{0EE6DD39-EBFF-4D8F-ACDA-D2810FCA709F}"/>
          </ac:picMkLst>
        </pc:picChg>
        <pc:picChg chg="add del">
          <ac:chgData name="Levi Cavalcanti" userId="0cb643cc2eff1b7b" providerId="LiveId" clId="{B62FE4EA-2A77-4FF3-8811-351B1827D572}" dt="2020-11-21T03:54:56.813" v="736" actId="478"/>
          <ac:picMkLst>
            <pc:docMk/>
            <pc:sldMk cId="1528666654" sldId="348"/>
            <ac:picMk id="11266" creationId="{CBCA66B1-D257-4A19-AF25-79BE5930108C}"/>
          </ac:picMkLst>
        </pc:picChg>
        <pc:picChg chg="add del mod">
          <ac:chgData name="Levi Cavalcanti" userId="0cb643cc2eff1b7b" providerId="LiveId" clId="{B62FE4EA-2A77-4FF3-8811-351B1827D572}" dt="2020-11-21T16:53:17.746" v="753" actId="478"/>
          <ac:picMkLst>
            <pc:docMk/>
            <pc:sldMk cId="1528666654" sldId="348"/>
            <ac:picMk id="11268" creationId="{E41AF218-A380-415E-B24D-C71702B94501}"/>
          </ac:picMkLst>
        </pc:picChg>
        <pc:picChg chg="add del mod">
          <ac:chgData name="Levi Cavalcanti" userId="0cb643cc2eff1b7b" providerId="LiveId" clId="{B62FE4EA-2A77-4FF3-8811-351B1827D572}" dt="2020-11-21T04:00:24.268" v="743" actId="478"/>
          <ac:picMkLst>
            <pc:docMk/>
            <pc:sldMk cId="1528666654" sldId="348"/>
            <ac:picMk id="11270" creationId="{8C0A2B3F-DE99-471B-9F30-4E5133A28C6F}"/>
          </ac:picMkLst>
        </pc:picChg>
      </pc:sldChg>
      <pc:sldChg chg="addSp delSp modSp mod">
        <pc:chgData name="Levi Cavalcanti" userId="0cb643cc2eff1b7b" providerId="LiveId" clId="{B62FE4EA-2A77-4FF3-8811-351B1827D572}" dt="2020-11-21T03:26:06.189" v="456" actId="14100"/>
        <pc:sldMkLst>
          <pc:docMk/>
          <pc:sldMk cId="4209906723" sldId="354"/>
        </pc:sldMkLst>
        <pc:spChg chg="mod">
          <ac:chgData name="Levi Cavalcanti" userId="0cb643cc2eff1b7b" providerId="LiveId" clId="{B62FE4EA-2A77-4FF3-8811-351B1827D572}" dt="2020-11-21T03:11:22.592" v="324" actId="207"/>
          <ac:spMkLst>
            <pc:docMk/>
            <pc:sldMk cId="4209906723" sldId="354"/>
            <ac:spMk id="6" creationId="{4F09FA9A-60EE-4A0F-9F7C-E8FD69AA9F76}"/>
          </ac:spMkLst>
        </pc:spChg>
        <pc:spChg chg="del mod">
          <ac:chgData name="Levi Cavalcanti" userId="0cb643cc2eff1b7b" providerId="LiveId" clId="{B62FE4EA-2A77-4FF3-8811-351B1827D572}" dt="2020-11-21T03:10:32.346" v="314" actId="478"/>
          <ac:spMkLst>
            <pc:docMk/>
            <pc:sldMk cId="4209906723" sldId="354"/>
            <ac:spMk id="8" creationId="{C85B991A-68E3-441C-B3A3-CE161C07C8E1}"/>
          </ac:spMkLst>
        </pc:spChg>
        <pc:spChg chg="add mod">
          <ac:chgData name="Levi Cavalcanti" userId="0cb643cc2eff1b7b" providerId="LiveId" clId="{B62FE4EA-2A77-4FF3-8811-351B1827D572}" dt="2020-11-21T03:11:49.421" v="328" actId="113"/>
          <ac:spMkLst>
            <pc:docMk/>
            <pc:sldMk cId="4209906723" sldId="354"/>
            <ac:spMk id="10" creationId="{1BFAEA2D-191A-480E-B58E-94930DA61E66}"/>
          </ac:spMkLst>
        </pc:spChg>
        <pc:spChg chg="add mod">
          <ac:chgData name="Levi Cavalcanti" userId="0cb643cc2eff1b7b" providerId="LiveId" clId="{B62FE4EA-2A77-4FF3-8811-351B1827D572}" dt="2020-11-21T03:10:54.140" v="318"/>
          <ac:spMkLst>
            <pc:docMk/>
            <pc:sldMk cId="4209906723" sldId="354"/>
            <ac:spMk id="11" creationId="{72E5F808-7BEF-409F-A396-335C5A2B5742}"/>
          </ac:spMkLst>
        </pc:spChg>
        <pc:spChg chg="del">
          <ac:chgData name="Levi Cavalcanti" userId="0cb643cc2eff1b7b" providerId="LiveId" clId="{B62FE4EA-2A77-4FF3-8811-351B1827D572}" dt="2020-11-21T03:10:52.391" v="317" actId="478"/>
          <ac:spMkLst>
            <pc:docMk/>
            <pc:sldMk cId="4209906723" sldId="354"/>
            <ac:spMk id="12" creationId="{1DC397C0-1280-4E43-9295-117D3C5698E9}"/>
          </ac:spMkLst>
        </pc:spChg>
        <pc:picChg chg="del">
          <ac:chgData name="Levi Cavalcanti" userId="0cb643cc2eff1b7b" providerId="LiveId" clId="{B62FE4EA-2A77-4FF3-8811-351B1827D572}" dt="2020-11-21T03:04:17.788" v="212" actId="478"/>
          <ac:picMkLst>
            <pc:docMk/>
            <pc:sldMk cId="4209906723" sldId="354"/>
            <ac:picMk id="1026" creationId="{23D8C2EA-FFFD-4937-B196-D013CA20BFD4}"/>
          </ac:picMkLst>
        </pc:picChg>
        <pc:picChg chg="add mod">
          <ac:chgData name="Levi Cavalcanti" userId="0cb643cc2eff1b7b" providerId="LiveId" clId="{B62FE4EA-2A77-4FF3-8811-351B1827D572}" dt="2020-11-21T03:26:03.078" v="455" actId="1076"/>
          <ac:picMkLst>
            <pc:docMk/>
            <pc:sldMk cId="4209906723" sldId="354"/>
            <ac:picMk id="3074" creationId="{6B67F293-AD8C-48A8-A735-249631284C25}"/>
          </ac:picMkLst>
        </pc:picChg>
        <pc:picChg chg="add mod">
          <ac:chgData name="Levi Cavalcanti" userId="0cb643cc2eff1b7b" providerId="LiveId" clId="{B62FE4EA-2A77-4FF3-8811-351B1827D572}" dt="2020-11-21T03:26:06.189" v="456" actId="14100"/>
          <ac:picMkLst>
            <pc:docMk/>
            <pc:sldMk cId="4209906723" sldId="354"/>
            <ac:picMk id="3076" creationId="{0BE7CC06-CBA9-4C64-8AE8-E4E057845091}"/>
          </ac:picMkLst>
        </pc:picChg>
      </pc:sldChg>
      <pc:sldChg chg="addSp delSp modSp mod">
        <pc:chgData name="Levi Cavalcanti" userId="0cb643cc2eff1b7b" providerId="LiveId" clId="{B62FE4EA-2A77-4FF3-8811-351B1827D572}" dt="2020-11-21T03:12:05.016" v="336" actId="1036"/>
        <pc:sldMkLst>
          <pc:docMk/>
          <pc:sldMk cId="3415378835" sldId="355"/>
        </pc:sldMkLst>
        <pc:spChg chg="add mod">
          <ac:chgData name="Levi Cavalcanti" userId="0cb643cc2eff1b7b" providerId="LiveId" clId="{B62FE4EA-2A77-4FF3-8811-351B1827D572}" dt="2020-11-21T03:12:05.016" v="336" actId="1036"/>
          <ac:spMkLst>
            <pc:docMk/>
            <pc:sldMk cId="3415378835" sldId="355"/>
            <ac:spMk id="7" creationId="{979A749D-9E0E-41DC-9EAD-333376848456}"/>
          </ac:spMkLst>
        </pc:spChg>
        <pc:spChg chg="mod">
          <ac:chgData name="Levi Cavalcanti" userId="0cb643cc2eff1b7b" providerId="LiveId" clId="{B62FE4EA-2A77-4FF3-8811-351B1827D572}" dt="2020-11-21T03:02:40.336" v="152" actId="207"/>
          <ac:spMkLst>
            <pc:docMk/>
            <pc:sldMk cId="3415378835" sldId="355"/>
            <ac:spMk id="30" creationId="{E01529FC-AFDA-4ECA-AD32-E3AA1A48C886}"/>
          </ac:spMkLst>
        </pc:spChg>
        <pc:spChg chg="mod">
          <ac:chgData name="Levi Cavalcanti" userId="0cb643cc2eff1b7b" providerId="LiveId" clId="{B62FE4EA-2A77-4FF3-8811-351B1827D572}" dt="2020-11-21T03:10:43.715" v="316" actId="255"/>
          <ac:spMkLst>
            <pc:docMk/>
            <pc:sldMk cId="3415378835" sldId="355"/>
            <ac:spMk id="44" creationId="{9FC75960-A1D0-4060-8469-60D20B2E25FB}"/>
          </ac:spMkLst>
        </pc:spChg>
        <pc:picChg chg="add mod">
          <ac:chgData name="Levi Cavalcanti" userId="0cb643cc2eff1b7b" providerId="LiveId" clId="{B62FE4EA-2A77-4FF3-8811-351B1827D572}" dt="2020-11-21T03:01:57.728" v="148" actId="1440"/>
          <ac:picMkLst>
            <pc:docMk/>
            <pc:sldMk cId="3415378835" sldId="355"/>
            <ac:picMk id="8" creationId="{8882A9EF-A824-4BE5-8B47-8369A8E6216A}"/>
          </ac:picMkLst>
        </pc:picChg>
        <pc:picChg chg="del">
          <ac:chgData name="Levi Cavalcanti" userId="0cb643cc2eff1b7b" providerId="LiveId" clId="{B62FE4EA-2A77-4FF3-8811-351B1827D572}" dt="2020-11-21T03:01:48.838" v="145" actId="478"/>
          <ac:picMkLst>
            <pc:docMk/>
            <pc:sldMk cId="3415378835" sldId="355"/>
            <ac:picMk id="7170" creationId="{C5FB1296-51E7-4BFE-B2B0-4C3B5CD634BE}"/>
          </ac:picMkLst>
        </pc:picChg>
      </pc:sldChg>
      <pc:sldChg chg="addSp delSp modSp mod ord delAnim">
        <pc:chgData name="Levi Cavalcanti" userId="0cb643cc2eff1b7b" providerId="LiveId" clId="{B62FE4EA-2A77-4FF3-8811-351B1827D572}" dt="2020-11-21T18:25:38.045" v="1546"/>
        <pc:sldMkLst>
          <pc:docMk/>
          <pc:sldMk cId="2922966063" sldId="361"/>
        </pc:sldMkLst>
        <pc:spChg chg="del">
          <ac:chgData name="Levi Cavalcanti" userId="0cb643cc2eff1b7b" providerId="LiveId" clId="{B62FE4EA-2A77-4FF3-8811-351B1827D572}" dt="2020-11-21T03:38:38.261" v="579" actId="478"/>
          <ac:spMkLst>
            <pc:docMk/>
            <pc:sldMk cId="2922966063" sldId="361"/>
            <ac:spMk id="6" creationId="{70AB2FD0-A780-4BA3-8B61-2CB4F93A582B}"/>
          </ac:spMkLst>
        </pc:spChg>
        <pc:spChg chg="del">
          <ac:chgData name="Levi Cavalcanti" userId="0cb643cc2eff1b7b" providerId="LiveId" clId="{B62FE4EA-2A77-4FF3-8811-351B1827D572}" dt="2020-11-21T03:38:38.261" v="579" actId="478"/>
          <ac:spMkLst>
            <pc:docMk/>
            <pc:sldMk cId="2922966063" sldId="361"/>
            <ac:spMk id="7" creationId="{9928B9DE-8875-4CB3-B1D1-DB14B6F52976}"/>
          </ac:spMkLst>
        </pc:spChg>
        <pc:spChg chg="del">
          <ac:chgData name="Levi Cavalcanti" userId="0cb643cc2eff1b7b" providerId="LiveId" clId="{B62FE4EA-2A77-4FF3-8811-351B1827D572}" dt="2020-11-21T03:38:38.261" v="579" actId="478"/>
          <ac:spMkLst>
            <pc:docMk/>
            <pc:sldMk cId="2922966063" sldId="361"/>
            <ac:spMk id="8" creationId="{6C74FC52-8B04-4A56-A232-9CA681D27105}"/>
          </ac:spMkLst>
        </pc:spChg>
        <pc:spChg chg="del">
          <ac:chgData name="Levi Cavalcanti" userId="0cb643cc2eff1b7b" providerId="LiveId" clId="{B62FE4EA-2A77-4FF3-8811-351B1827D572}" dt="2020-11-21T03:38:38.261" v="579" actId="478"/>
          <ac:spMkLst>
            <pc:docMk/>
            <pc:sldMk cId="2922966063" sldId="361"/>
            <ac:spMk id="9" creationId="{1B0892AF-9D9E-412B-8D9F-F41B0351CEA4}"/>
          </ac:spMkLst>
        </pc:spChg>
        <pc:spChg chg="del">
          <ac:chgData name="Levi Cavalcanti" userId="0cb643cc2eff1b7b" providerId="LiveId" clId="{B62FE4EA-2A77-4FF3-8811-351B1827D572}" dt="2020-11-21T03:38:38.261" v="579" actId="478"/>
          <ac:spMkLst>
            <pc:docMk/>
            <pc:sldMk cId="2922966063" sldId="361"/>
            <ac:spMk id="10" creationId="{96436821-90A4-44F3-BF47-A354555CBB1B}"/>
          </ac:spMkLst>
        </pc:spChg>
        <pc:spChg chg="add mod">
          <ac:chgData name="Levi Cavalcanti" userId="0cb643cc2eff1b7b" providerId="LiveId" clId="{B62FE4EA-2A77-4FF3-8811-351B1827D572}" dt="2020-11-21T03:38:41.903" v="581"/>
          <ac:spMkLst>
            <pc:docMk/>
            <pc:sldMk cId="2922966063" sldId="361"/>
            <ac:spMk id="11" creationId="{D4C82C7B-02A5-49D6-B23F-DFD834CC86DC}"/>
          </ac:spMkLst>
        </pc:spChg>
        <pc:spChg chg="del">
          <ac:chgData name="Levi Cavalcanti" userId="0cb643cc2eff1b7b" providerId="LiveId" clId="{B62FE4EA-2A77-4FF3-8811-351B1827D572}" dt="2020-11-21T03:38:40.588" v="580" actId="478"/>
          <ac:spMkLst>
            <pc:docMk/>
            <pc:sldMk cId="2922966063" sldId="361"/>
            <ac:spMk id="12" creationId="{1DC397C0-1280-4E43-9295-117D3C5698E9}"/>
          </ac:spMkLst>
        </pc:spChg>
        <pc:spChg chg="add mod">
          <ac:chgData name="Levi Cavalcanti" userId="0cb643cc2eff1b7b" providerId="LiveId" clId="{B62FE4EA-2A77-4FF3-8811-351B1827D572}" dt="2020-11-21T03:54:43.025" v="735" actId="113"/>
          <ac:spMkLst>
            <pc:docMk/>
            <pc:sldMk cId="2922966063" sldId="361"/>
            <ac:spMk id="13" creationId="{5FB8ED07-56DB-41F5-85A7-B0428F191EAC}"/>
          </ac:spMkLst>
        </pc:spChg>
        <pc:spChg chg="add mod">
          <ac:chgData name="Levi Cavalcanti" userId="0cb643cc2eff1b7b" providerId="LiveId" clId="{B62FE4EA-2A77-4FF3-8811-351B1827D572}" dt="2020-11-21T03:53:42.095" v="727" actId="1076"/>
          <ac:spMkLst>
            <pc:docMk/>
            <pc:sldMk cId="2922966063" sldId="361"/>
            <ac:spMk id="14" creationId="{001154D9-F475-4E93-817D-57BE8FDCEC7C}"/>
          </ac:spMkLst>
        </pc:spChg>
        <pc:picChg chg="add mod">
          <ac:chgData name="Levi Cavalcanti" userId="0cb643cc2eff1b7b" providerId="LiveId" clId="{B62FE4EA-2A77-4FF3-8811-351B1827D572}" dt="2020-11-21T03:47:27.915" v="677" actId="14100"/>
          <ac:picMkLst>
            <pc:docMk/>
            <pc:sldMk cId="2922966063" sldId="361"/>
            <ac:picMk id="12290" creationId="{C77BAC2F-04B0-4AA6-81C6-42C705A6B709}"/>
          </ac:picMkLst>
        </pc:picChg>
      </pc:sldChg>
      <pc:sldChg chg="addSp delSp modSp mod">
        <pc:chgData name="Levi Cavalcanti" userId="0cb643cc2eff1b7b" providerId="LiveId" clId="{B62FE4EA-2A77-4FF3-8811-351B1827D572}" dt="2020-11-21T03:24:18.045" v="448" actId="14100"/>
        <pc:sldMkLst>
          <pc:docMk/>
          <pc:sldMk cId="2212652951" sldId="362"/>
        </pc:sldMkLst>
        <pc:spChg chg="del">
          <ac:chgData name="Levi Cavalcanti" userId="0cb643cc2eff1b7b" providerId="LiveId" clId="{B62FE4EA-2A77-4FF3-8811-351B1827D572}" dt="2020-11-21T03:12:17.348" v="338" actId="478"/>
          <ac:spMkLst>
            <pc:docMk/>
            <pc:sldMk cId="2212652951" sldId="362"/>
            <ac:spMk id="6" creationId="{4F09FA9A-60EE-4A0F-9F7C-E8FD69AA9F76}"/>
          </ac:spMkLst>
        </pc:spChg>
        <pc:spChg chg="add mod">
          <ac:chgData name="Levi Cavalcanti" userId="0cb643cc2eff1b7b" providerId="LiveId" clId="{B62FE4EA-2A77-4FF3-8811-351B1827D572}" dt="2020-11-21T03:12:27.893" v="340"/>
          <ac:spMkLst>
            <pc:docMk/>
            <pc:sldMk cId="2212652951" sldId="362"/>
            <ac:spMk id="7" creationId="{E36E1AD0-B782-4F81-837C-CE6DCD4FAA30}"/>
          </ac:spMkLst>
        </pc:spChg>
        <pc:spChg chg="del">
          <ac:chgData name="Levi Cavalcanti" userId="0cb643cc2eff1b7b" providerId="LiveId" clId="{B62FE4EA-2A77-4FF3-8811-351B1827D572}" dt="2020-11-21T03:12:15.131" v="337" actId="478"/>
          <ac:spMkLst>
            <pc:docMk/>
            <pc:sldMk cId="2212652951" sldId="362"/>
            <ac:spMk id="12" creationId="{1DC397C0-1280-4E43-9295-117D3C5698E9}"/>
          </ac:spMkLst>
        </pc:spChg>
        <pc:graphicFrameChg chg="add mod modGraphic">
          <ac:chgData name="Levi Cavalcanti" userId="0cb643cc2eff1b7b" providerId="LiveId" clId="{B62FE4EA-2A77-4FF3-8811-351B1827D572}" dt="2020-11-21T03:24:14.554" v="446" actId="1076"/>
          <ac:graphicFrameMkLst>
            <pc:docMk/>
            <pc:sldMk cId="2212652951" sldId="362"/>
            <ac:graphicFrameMk id="3" creationId="{11992989-ADF6-45D5-82C0-7470A579BCBB}"/>
          </ac:graphicFrameMkLst>
        </pc:graphicFrameChg>
        <pc:picChg chg="del">
          <ac:chgData name="Levi Cavalcanti" userId="0cb643cc2eff1b7b" providerId="LiveId" clId="{B62FE4EA-2A77-4FF3-8811-351B1827D572}" dt="2020-11-21T03:12:18.924" v="339" actId="478"/>
          <ac:picMkLst>
            <pc:docMk/>
            <pc:sldMk cId="2212652951" sldId="362"/>
            <ac:picMk id="2" creationId="{0C90591C-8A10-45E9-9456-0B73C282C368}"/>
          </ac:picMkLst>
        </pc:picChg>
        <pc:picChg chg="add del mod">
          <ac:chgData name="Levi Cavalcanti" userId="0cb643cc2eff1b7b" providerId="LiveId" clId="{B62FE4EA-2A77-4FF3-8811-351B1827D572}" dt="2020-11-21T03:23:02.307" v="434" actId="478"/>
          <ac:picMkLst>
            <pc:docMk/>
            <pc:sldMk cId="2212652951" sldId="362"/>
            <ac:picMk id="8" creationId="{0A57E39D-AC4E-4BED-BF66-9F73AF1AFE5F}"/>
          </ac:picMkLst>
        </pc:picChg>
        <pc:picChg chg="mod">
          <ac:chgData name="Levi Cavalcanti" userId="0cb643cc2eff1b7b" providerId="LiveId" clId="{B62FE4EA-2A77-4FF3-8811-351B1827D572}" dt="2020-11-21T03:16:16.685" v="383" actId="14100"/>
          <ac:picMkLst>
            <pc:docMk/>
            <pc:sldMk cId="2212652951" sldId="362"/>
            <ac:picMk id="9" creationId="{C07D2A78-E741-4C9C-9B16-B17CC9AF2737}"/>
          </ac:picMkLst>
        </pc:picChg>
        <pc:picChg chg="add del">
          <ac:chgData name="Levi Cavalcanti" userId="0cb643cc2eff1b7b" providerId="LiveId" clId="{B62FE4EA-2A77-4FF3-8811-351B1827D572}" dt="2020-11-21T03:22:28.093" v="432" actId="478"/>
          <ac:picMkLst>
            <pc:docMk/>
            <pc:sldMk cId="2212652951" sldId="362"/>
            <ac:picMk id="2050" creationId="{3905AD17-3848-4AA1-855E-E5798C936173}"/>
          </ac:picMkLst>
        </pc:picChg>
        <pc:picChg chg="add mod">
          <ac:chgData name="Levi Cavalcanti" userId="0cb643cc2eff1b7b" providerId="LiveId" clId="{B62FE4EA-2A77-4FF3-8811-351B1827D572}" dt="2020-11-21T03:24:18.045" v="448" actId="14100"/>
          <ac:picMkLst>
            <pc:docMk/>
            <pc:sldMk cId="2212652951" sldId="362"/>
            <ac:picMk id="2052" creationId="{8DE39DE1-7198-4883-BB81-DA6CA418BCF1}"/>
          </ac:picMkLst>
        </pc:picChg>
      </pc:sldChg>
      <pc:sldChg chg="addSp delSp modSp mod ord">
        <pc:chgData name="Levi Cavalcanti" userId="0cb643cc2eff1b7b" providerId="LiveId" clId="{B62FE4EA-2A77-4FF3-8811-351B1827D572}" dt="2020-11-21T18:02:44.507" v="1299"/>
        <pc:sldMkLst>
          <pc:docMk/>
          <pc:sldMk cId="4004375144" sldId="363"/>
        </pc:sldMkLst>
        <pc:spChg chg="add mod">
          <ac:chgData name="Levi Cavalcanti" userId="0cb643cc2eff1b7b" providerId="LiveId" clId="{B62FE4EA-2A77-4FF3-8811-351B1827D572}" dt="2020-11-21T16:55:53.657" v="787" actId="113"/>
          <ac:spMkLst>
            <pc:docMk/>
            <pc:sldMk cId="4004375144" sldId="363"/>
            <ac:spMk id="7" creationId="{5F16CCB4-ECA8-48C0-9A5D-57777A24E963}"/>
          </ac:spMkLst>
        </pc:spChg>
        <pc:spChg chg="del">
          <ac:chgData name="Levi Cavalcanti" userId="0cb643cc2eff1b7b" providerId="LiveId" clId="{B62FE4EA-2A77-4FF3-8811-351B1827D572}" dt="2020-11-21T03:39:02.163" v="588" actId="478"/>
          <ac:spMkLst>
            <pc:docMk/>
            <pc:sldMk cId="4004375144" sldId="363"/>
            <ac:spMk id="8" creationId="{208A2992-E00D-407D-8AAB-23C7629D82D5}"/>
          </ac:spMkLst>
        </pc:spChg>
        <pc:spChg chg="add mod">
          <ac:chgData name="Levi Cavalcanti" userId="0cb643cc2eff1b7b" providerId="LiveId" clId="{B62FE4EA-2A77-4FF3-8811-351B1827D572}" dt="2020-11-21T17:24:02.728" v="963" actId="1076"/>
          <ac:spMkLst>
            <pc:docMk/>
            <pc:sldMk cId="4004375144" sldId="363"/>
            <ac:spMk id="8" creationId="{2C0ABE44-49A4-4967-8183-0022A1F4BD24}"/>
          </ac:spMkLst>
        </pc:spChg>
        <pc:spChg chg="del mod">
          <ac:chgData name="Levi Cavalcanti" userId="0cb643cc2eff1b7b" providerId="LiveId" clId="{B62FE4EA-2A77-4FF3-8811-351B1827D572}" dt="2020-11-21T03:38:59.329" v="587" actId="478"/>
          <ac:spMkLst>
            <pc:docMk/>
            <pc:sldMk cId="4004375144" sldId="363"/>
            <ac:spMk id="10" creationId="{DDE10DA0-EC5E-45B1-9763-099B0797E862}"/>
          </ac:spMkLst>
        </pc:spChg>
        <pc:spChg chg="del">
          <ac:chgData name="Levi Cavalcanti" userId="0cb643cc2eff1b7b" providerId="LiveId" clId="{B62FE4EA-2A77-4FF3-8811-351B1827D572}" dt="2020-11-21T03:38:53.741" v="585" actId="478"/>
          <ac:spMkLst>
            <pc:docMk/>
            <pc:sldMk cId="4004375144" sldId="363"/>
            <ac:spMk id="11" creationId="{FC41D7FD-84E4-4A8E-ADBF-6E24486A5834}"/>
          </ac:spMkLst>
        </pc:spChg>
        <pc:spChg chg="add del mod">
          <ac:chgData name="Levi Cavalcanti" userId="0cb643cc2eff1b7b" providerId="LiveId" clId="{B62FE4EA-2A77-4FF3-8811-351B1827D572}" dt="2020-11-21T17:24:00.459" v="962" actId="478"/>
          <ac:spMkLst>
            <pc:docMk/>
            <pc:sldMk cId="4004375144" sldId="363"/>
            <ac:spMk id="12" creationId="{04DC090E-76C8-4D1D-AC93-E68BE5855CFD}"/>
          </ac:spMkLst>
        </pc:spChg>
        <pc:spChg chg="del">
          <ac:chgData name="Levi Cavalcanti" userId="0cb643cc2eff1b7b" providerId="LiveId" clId="{B62FE4EA-2A77-4FF3-8811-351B1827D572}" dt="2020-11-21T03:38:53.741" v="585" actId="478"/>
          <ac:spMkLst>
            <pc:docMk/>
            <pc:sldMk cId="4004375144" sldId="363"/>
            <ac:spMk id="36" creationId="{9FC5492C-E65D-4744-90A0-2B72F7807FA9}"/>
          </ac:spMkLst>
        </pc:spChg>
        <pc:picChg chg="del mod">
          <ac:chgData name="Levi Cavalcanti" userId="0cb643cc2eff1b7b" providerId="LiveId" clId="{B62FE4EA-2A77-4FF3-8811-351B1827D572}" dt="2020-11-21T04:07:02.385" v="752" actId="478"/>
          <ac:picMkLst>
            <pc:docMk/>
            <pc:sldMk cId="4004375144" sldId="363"/>
            <ac:picMk id="3" creationId="{141EF9B5-2188-4414-9BAC-686C8F1DEE77}"/>
          </ac:picMkLst>
        </pc:picChg>
        <pc:picChg chg="add mod">
          <ac:chgData name="Levi Cavalcanti" userId="0cb643cc2eff1b7b" providerId="LiveId" clId="{B62FE4EA-2A77-4FF3-8811-351B1827D572}" dt="2020-11-21T16:55:14.424" v="782" actId="1076"/>
          <ac:picMkLst>
            <pc:docMk/>
            <pc:sldMk cId="4004375144" sldId="363"/>
            <ac:picMk id="10242" creationId="{3CACA34E-4324-4A3C-8B0D-7D3F700B0628}"/>
          </ac:picMkLst>
        </pc:picChg>
      </pc:sldChg>
      <pc:sldChg chg="addSp delSp modSp mod ord">
        <pc:chgData name="Levi Cavalcanti" userId="0cb643cc2eff1b7b" providerId="LiveId" clId="{B62FE4EA-2A77-4FF3-8811-351B1827D572}" dt="2020-11-21T18:02:44.507" v="1299"/>
        <pc:sldMkLst>
          <pc:docMk/>
          <pc:sldMk cId="4236666741" sldId="364"/>
        </pc:sldMkLst>
        <pc:spChg chg="add del">
          <ac:chgData name="Levi Cavalcanti" userId="0cb643cc2eff1b7b" providerId="LiveId" clId="{B62FE4EA-2A77-4FF3-8811-351B1827D572}" dt="2020-11-21T17:08:58.229" v="814" actId="22"/>
          <ac:spMkLst>
            <pc:docMk/>
            <pc:sldMk cId="4236666741" sldId="364"/>
            <ac:spMk id="6" creationId="{C35DE02E-7496-4820-8D4C-B07A5DFB99CD}"/>
          </ac:spMkLst>
        </pc:spChg>
        <pc:spChg chg="add mod">
          <ac:chgData name="Levi Cavalcanti" userId="0cb643cc2eff1b7b" providerId="LiveId" clId="{B62FE4EA-2A77-4FF3-8811-351B1827D572}" dt="2020-11-21T17:16:54.510" v="902" actId="1076"/>
          <ac:spMkLst>
            <pc:docMk/>
            <pc:sldMk cId="4236666741" sldId="364"/>
            <ac:spMk id="8" creationId="{3ED2D438-DF46-4D25-AB74-2B88EC7DDE72}"/>
          </ac:spMkLst>
        </pc:spChg>
        <pc:spChg chg="del mod">
          <ac:chgData name="Levi Cavalcanti" userId="0cb643cc2eff1b7b" providerId="LiveId" clId="{B62FE4EA-2A77-4FF3-8811-351B1827D572}" dt="2020-11-21T03:39:16.776" v="597" actId="478"/>
          <ac:spMkLst>
            <pc:docMk/>
            <pc:sldMk cId="4236666741" sldId="364"/>
            <ac:spMk id="8" creationId="{E6A31F43-9940-479A-9DDA-BF72242639B4}"/>
          </ac:spMkLst>
        </pc:spChg>
        <pc:spChg chg="add mod">
          <ac:chgData name="Levi Cavalcanti" userId="0cb643cc2eff1b7b" providerId="LiveId" clId="{B62FE4EA-2A77-4FF3-8811-351B1827D572}" dt="2020-11-21T17:23:34.931" v="957" actId="20577"/>
          <ac:spMkLst>
            <pc:docMk/>
            <pc:sldMk cId="4236666741" sldId="364"/>
            <ac:spMk id="9" creationId="{EC98F7AB-9B83-4655-8C3F-FCF3DFE01DA1}"/>
          </ac:spMkLst>
        </pc:spChg>
        <pc:spChg chg="del">
          <ac:chgData name="Levi Cavalcanti" userId="0cb643cc2eff1b7b" providerId="LiveId" clId="{B62FE4EA-2A77-4FF3-8811-351B1827D572}" dt="2020-11-21T03:39:21.113" v="599" actId="478"/>
          <ac:spMkLst>
            <pc:docMk/>
            <pc:sldMk cId="4236666741" sldId="364"/>
            <ac:spMk id="10" creationId="{6A0FA430-E271-464A-9C38-7363E854643E}"/>
          </ac:spMkLst>
        </pc:spChg>
        <pc:spChg chg="add mod">
          <ac:chgData name="Levi Cavalcanti" userId="0cb643cc2eff1b7b" providerId="LiveId" clId="{B62FE4EA-2A77-4FF3-8811-351B1827D572}" dt="2020-11-21T17:15:22.102" v="896" actId="14100"/>
          <ac:spMkLst>
            <pc:docMk/>
            <pc:sldMk cId="4236666741" sldId="364"/>
            <ac:spMk id="10" creationId="{7FA0F0D6-E76F-408A-80EB-60FFB4B65256}"/>
          </ac:spMkLst>
        </pc:spChg>
        <pc:spChg chg="del">
          <ac:chgData name="Levi Cavalcanti" userId="0cb643cc2eff1b7b" providerId="LiveId" clId="{B62FE4EA-2A77-4FF3-8811-351B1827D572}" dt="2020-11-21T03:39:13.912" v="594" actId="478"/>
          <ac:spMkLst>
            <pc:docMk/>
            <pc:sldMk cId="4236666741" sldId="364"/>
            <ac:spMk id="12" creationId="{1DC397C0-1280-4E43-9295-117D3C5698E9}"/>
          </ac:spMkLst>
        </pc:spChg>
        <pc:picChg chg="add mod">
          <ac:chgData name="Levi Cavalcanti" userId="0cb643cc2eff1b7b" providerId="LiveId" clId="{B62FE4EA-2A77-4FF3-8811-351B1827D572}" dt="2020-11-21T17:16:58.779" v="903" actId="14100"/>
          <ac:picMkLst>
            <pc:docMk/>
            <pc:sldMk cId="4236666741" sldId="364"/>
            <ac:picMk id="11" creationId="{05CBB55F-992A-4DC0-B634-964CA4EB7425}"/>
          </ac:picMkLst>
        </pc:picChg>
        <pc:picChg chg="del">
          <ac:chgData name="Levi Cavalcanti" userId="0cb643cc2eff1b7b" providerId="LiveId" clId="{B62FE4EA-2A77-4FF3-8811-351B1827D572}" dt="2020-11-21T03:39:19.195" v="598" actId="478"/>
          <ac:picMkLst>
            <pc:docMk/>
            <pc:sldMk cId="4236666741" sldId="364"/>
            <ac:picMk id="6148" creationId="{DE3AD127-18F7-4F95-B548-3C3AC515769E}"/>
          </ac:picMkLst>
        </pc:picChg>
      </pc:sldChg>
      <pc:sldChg chg="addSp delSp modSp mod ord">
        <pc:chgData name="Levi Cavalcanti" userId="0cb643cc2eff1b7b" providerId="LiveId" clId="{B62FE4EA-2A77-4FF3-8811-351B1827D572}" dt="2020-11-21T18:25:35.789" v="1544"/>
        <pc:sldMkLst>
          <pc:docMk/>
          <pc:sldMk cId="1718519441" sldId="365"/>
        </pc:sldMkLst>
        <pc:spChg chg="del">
          <ac:chgData name="Levi Cavalcanti" userId="0cb643cc2eff1b7b" providerId="LiveId" clId="{B62FE4EA-2A77-4FF3-8811-351B1827D572}" dt="2020-11-21T03:38:19.755" v="576" actId="478"/>
          <ac:spMkLst>
            <pc:docMk/>
            <pc:sldMk cId="1718519441" sldId="365"/>
            <ac:spMk id="8" creationId="{06212436-6241-439D-A5DF-6679BE60AD07}"/>
          </ac:spMkLst>
        </pc:spChg>
        <pc:spChg chg="del">
          <ac:chgData name="Levi Cavalcanti" userId="0cb643cc2eff1b7b" providerId="LiveId" clId="{B62FE4EA-2A77-4FF3-8811-351B1827D572}" dt="2020-11-21T03:38:19.755" v="576" actId="478"/>
          <ac:spMkLst>
            <pc:docMk/>
            <pc:sldMk cId="1718519441" sldId="365"/>
            <ac:spMk id="11" creationId="{2461A833-7885-49E5-AA8F-A1D64F7543DE}"/>
          </ac:spMkLst>
        </pc:spChg>
        <pc:spChg chg="del">
          <ac:chgData name="Levi Cavalcanti" userId="0cb643cc2eff1b7b" providerId="LiveId" clId="{B62FE4EA-2A77-4FF3-8811-351B1827D572}" dt="2020-11-21T03:38:28.211" v="577" actId="478"/>
          <ac:spMkLst>
            <pc:docMk/>
            <pc:sldMk cId="1718519441" sldId="365"/>
            <ac:spMk id="12" creationId="{1DC397C0-1280-4E43-9295-117D3C5698E9}"/>
          </ac:spMkLst>
        </pc:spChg>
        <pc:spChg chg="add mod">
          <ac:chgData name="Levi Cavalcanti" userId="0cb643cc2eff1b7b" providerId="LiveId" clId="{B62FE4EA-2A77-4FF3-8811-351B1827D572}" dt="2020-11-21T03:38:31.316" v="578"/>
          <ac:spMkLst>
            <pc:docMk/>
            <pc:sldMk cId="1718519441" sldId="365"/>
            <ac:spMk id="13" creationId="{FD33D6D8-7A10-4E09-B066-098B791D8BFA}"/>
          </ac:spMkLst>
        </pc:spChg>
        <pc:spChg chg="add mod">
          <ac:chgData name="Levi Cavalcanti" userId="0cb643cc2eff1b7b" providerId="LiveId" clId="{B62FE4EA-2A77-4FF3-8811-351B1827D572}" dt="2020-11-21T03:53:17.648" v="712" actId="1076"/>
          <ac:spMkLst>
            <pc:docMk/>
            <pc:sldMk cId="1718519441" sldId="365"/>
            <ac:spMk id="14" creationId="{9C8F574F-A80E-4FBD-A767-06B0BC14AA8D}"/>
          </ac:spMkLst>
        </pc:spChg>
        <pc:spChg chg="add mod">
          <ac:chgData name="Levi Cavalcanti" userId="0cb643cc2eff1b7b" providerId="LiveId" clId="{B62FE4EA-2A77-4FF3-8811-351B1827D572}" dt="2020-11-21T03:42:10.897" v="647" actId="1076"/>
          <ac:spMkLst>
            <pc:docMk/>
            <pc:sldMk cId="1718519441" sldId="365"/>
            <ac:spMk id="15" creationId="{16453AEA-A742-4B68-9CEA-63C3C7AB8094}"/>
          </ac:spMkLst>
        </pc:spChg>
        <pc:grpChg chg="del">
          <ac:chgData name="Levi Cavalcanti" userId="0cb643cc2eff1b7b" providerId="LiveId" clId="{B62FE4EA-2A77-4FF3-8811-351B1827D572}" dt="2020-11-21T03:38:16.549" v="575" actId="478"/>
          <ac:grpSpMkLst>
            <pc:docMk/>
            <pc:sldMk cId="1718519441" sldId="365"/>
            <ac:grpSpMk id="3" creationId="{464EAFE4-BA78-4E23-BBAB-FC19B9324006}"/>
          </ac:grpSpMkLst>
        </pc:grpChg>
        <pc:grpChg chg="add mod">
          <ac:chgData name="Levi Cavalcanti" userId="0cb643cc2eff1b7b" providerId="LiveId" clId="{B62FE4EA-2A77-4FF3-8811-351B1827D572}" dt="2020-11-21T03:53:06.550" v="711" actId="164"/>
          <ac:grpSpMkLst>
            <pc:docMk/>
            <pc:sldMk cId="1718519441" sldId="365"/>
            <ac:grpSpMk id="10" creationId="{4B50EBAA-5451-4794-A083-EB59271DAE34}"/>
          </ac:grpSpMkLst>
        </pc:grpChg>
        <pc:picChg chg="del">
          <ac:chgData name="Levi Cavalcanti" userId="0cb643cc2eff1b7b" providerId="LiveId" clId="{B62FE4EA-2A77-4FF3-8811-351B1827D572}" dt="2020-11-21T03:38:19.755" v="576" actId="478"/>
          <ac:picMkLst>
            <pc:docMk/>
            <pc:sldMk cId="1718519441" sldId="365"/>
            <ac:picMk id="3074" creationId="{0DD88744-B9A7-443D-A7F6-F4A5E80D6A25}"/>
          </ac:picMkLst>
        </pc:picChg>
        <pc:picChg chg="add del">
          <ac:chgData name="Levi Cavalcanti" userId="0cb643cc2eff1b7b" providerId="LiveId" clId="{B62FE4EA-2A77-4FF3-8811-351B1827D572}" dt="2020-11-21T03:47:55.045" v="679" actId="478"/>
          <ac:picMkLst>
            <pc:docMk/>
            <pc:sldMk cId="1718519441" sldId="365"/>
            <ac:picMk id="13314" creationId="{CAE0F8BC-04D2-46AA-B0C8-69DB37DDE498}"/>
          </ac:picMkLst>
        </pc:picChg>
        <pc:picChg chg="add mod">
          <ac:chgData name="Levi Cavalcanti" userId="0cb643cc2eff1b7b" providerId="LiveId" clId="{B62FE4EA-2A77-4FF3-8811-351B1827D572}" dt="2020-11-21T03:49:59.698" v="693" actId="1076"/>
          <ac:picMkLst>
            <pc:docMk/>
            <pc:sldMk cId="1718519441" sldId="365"/>
            <ac:picMk id="13316" creationId="{2E350EB9-8250-4F5B-9FDA-49306FC7BB36}"/>
          </ac:picMkLst>
        </pc:picChg>
        <pc:picChg chg="add mod">
          <ac:chgData name="Levi Cavalcanti" userId="0cb643cc2eff1b7b" providerId="LiveId" clId="{B62FE4EA-2A77-4FF3-8811-351B1827D572}" dt="2020-11-21T03:53:06.550" v="711" actId="164"/>
          <ac:picMkLst>
            <pc:docMk/>
            <pc:sldMk cId="1718519441" sldId="365"/>
            <ac:picMk id="13318" creationId="{7C2B9FDA-DF95-4729-9BAC-625DC91775F7}"/>
          </ac:picMkLst>
        </pc:picChg>
        <pc:picChg chg="add mod">
          <ac:chgData name="Levi Cavalcanti" userId="0cb643cc2eff1b7b" providerId="LiveId" clId="{B62FE4EA-2A77-4FF3-8811-351B1827D572}" dt="2020-11-21T03:53:06.550" v="711" actId="164"/>
          <ac:picMkLst>
            <pc:docMk/>
            <pc:sldMk cId="1718519441" sldId="365"/>
            <ac:picMk id="13320" creationId="{592CF37F-04B4-4E59-B174-6694888A205A}"/>
          </ac:picMkLst>
        </pc:picChg>
      </pc:sldChg>
      <pc:sldChg chg="addSp delSp modSp mod">
        <pc:chgData name="Levi Cavalcanti" userId="0cb643cc2eff1b7b" providerId="LiveId" clId="{B62FE4EA-2A77-4FF3-8811-351B1827D572}" dt="2020-11-21T03:35:42.416" v="574" actId="1076"/>
        <pc:sldMkLst>
          <pc:docMk/>
          <pc:sldMk cId="1671535367" sldId="366"/>
        </pc:sldMkLst>
        <pc:spChg chg="del">
          <ac:chgData name="Levi Cavalcanti" userId="0cb643cc2eff1b7b" providerId="LiveId" clId="{B62FE4EA-2A77-4FF3-8811-351B1827D572}" dt="2020-11-21T03:28:14.064" v="484" actId="478"/>
          <ac:spMkLst>
            <pc:docMk/>
            <pc:sldMk cId="1671535367" sldId="366"/>
            <ac:spMk id="6" creationId="{E1F33487-6949-4AFE-84F0-38C1AE3002E4}"/>
          </ac:spMkLst>
        </pc:spChg>
        <pc:spChg chg="del">
          <ac:chgData name="Levi Cavalcanti" userId="0cb643cc2eff1b7b" providerId="LiveId" clId="{B62FE4EA-2A77-4FF3-8811-351B1827D572}" dt="2020-11-21T03:28:14.599" v="485" actId="478"/>
          <ac:spMkLst>
            <pc:docMk/>
            <pc:sldMk cId="1671535367" sldId="366"/>
            <ac:spMk id="7" creationId="{84BDE720-1EAD-414B-8A1F-41C711872CE2}"/>
          </ac:spMkLst>
        </pc:spChg>
        <pc:spChg chg="del mod">
          <ac:chgData name="Levi Cavalcanti" userId="0cb643cc2eff1b7b" providerId="LiveId" clId="{B62FE4EA-2A77-4FF3-8811-351B1827D572}" dt="2020-11-21T03:28:19.408" v="489" actId="478"/>
          <ac:spMkLst>
            <pc:docMk/>
            <pc:sldMk cId="1671535367" sldId="366"/>
            <ac:spMk id="9" creationId="{25534706-8B91-422F-8DED-5DB55885B0C6}"/>
          </ac:spMkLst>
        </pc:spChg>
        <pc:spChg chg="del">
          <ac:chgData name="Levi Cavalcanti" userId="0cb643cc2eff1b7b" providerId="LiveId" clId="{B62FE4EA-2A77-4FF3-8811-351B1827D572}" dt="2020-11-21T03:28:57.706" v="502" actId="478"/>
          <ac:spMkLst>
            <pc:docMk/>
            <pc:sldMk cId="1671535367" sldId="366"/>
            <ac:spMk id="12" creationId="{1DC397C0-1280-4E43-9295-117D3C5698E9}"/>
          </ac:spMkLst>
        </pc:spChg>
        <pc:spChg chg="add del mod">
          <ac:chgData name="Levi Cavalcanti" userId="0cb643cc2eff1b7b" providerId="LiveId" clId="{B62FE4EA-2A77-4FF3-8811-351B1827D572}" dt="2020-11-21T03:28:48.268" v="501" actId="478"/>
          <ac:spMkLst>
            <pc:docMk/>
            <pc:sldMk cId="1671535367" sldId="366"/>
            <ac:spMk id="14" creationId="{6ED3B770-DF63-45A6-8AC4-9A156B4400D1}"/>
          </ac:spMkLst>
        </pc:spChg>
        <pc:spChg chg="add mod">
          <ac:chgData name="Levi Cavalcanti" userId="0cb643cc2eff1b7b" providerId="LiveId" clId="{B62FE4EA-2A77-4FF3-8811-351B1827D572}" dt="2020-11-21T03:30:48.007" v="517" actId="14100"/>
          <ac:spMkLst>
            <pc:docMk/>
            <pc:sldMk cId="1671535367" sldId="366"/>
            <ac:spMk id="15" creationId="{EC4D7B28-53D1-49F3-B684-81BDE566193A}"/>
          </ac:spMkLst>
        </pc:spChg>
        <pc:spChg chg="add mod">
          <ac:chgData name="Levi Cavalcanti" userId="0cb643cc2eff1b7b" providerId="LiveId" clId="{B62FE4EA-2A77-4FF3-8811-351B1827D572}" dt="2020-11-21T03:28:58.868" v="503"/>
          <ac:spMkLst>
            <pc:docMk/>
            <pc:sldMk cId="1671535367" sldId="366"/>
            <ac:spMk id="16" creationId="{8BDE3031-1D92-443F-A929-92905DAB5F1E}"/>
          </ac:spMkLst>
        </pc:spChg>
        <pc:spChg chg="add mod">
          <ac:chgData name="Levi Cavalcanti" userId="0cb643cc2eff1b7b" providerId="LiveId" clId="{B62FE4EA-2A77-4FF3-8811-351B1827D572}" dt="2020-11-21T03:35:38.103" v="573" actId="14100"/>
          <ac:spMkLst>
            <pc:docMk/>
            <pc:sldMk cId="1671535367" sldId="366"/>
            <ac:spMk id="19" creationId="{45E1F082-40F1-4670-8EFF-20269FE51765}"/>
          </ac:spMkLst>
        </pc:spChg>
        <pc:graphicFrameChg chg="del mod">
          <ac:chgData name="Levi Cavalcanti" userId="0cb643cc2eff1b7b" providerId="LiveId" clId="{B62FE4EA-2A77-4FF3-8811-351B1827D572}" dt="2020-11-21T03:28:13.076" v="483" actId="478"/>
          <ac:graphicFrameMkLst>
            <pc:docMk/>
            <pc:sldMk cId="1671535367" sldId="366"/>
            <ac:graphicFrameMk id="4" creationId="{EBE9B986-9FE8-491B-9FCE-E58A60777681}"/>
          </ac:graphicFrameMkLst>
        </pc:graphicFrameChg>
        <pc:picChg chg="add mod">
          <ac:chgData name="Levi Cavalcanti" userId="0cb643cc2eff1b7b" providerId="LiveId" clId="{B62FE4EA-2A77-4FF3-8811-351B1827D572}" dt="2020-11-21T03:35:42.416" v="574" actId="1076"/>
          <ac:picMkLst>
            <pc:docMk/>
            <pc:sldMk cId="1671535367" sldId="366"/>
            <ac:picMk id="4098" creationId="{02BFD101-BF74-460B-B94E-0087081E299E}"/>
          </ac:picMkLst>
        </pc:picChg>
        <pc:cxnChg chg="del mod">
          <ac:chgData name="Levi Cavalcanti" userId="0cb643cc2eff1b7b" providerId="LiveId" clId="{B62FE4EA-2A77-4FF3-8811-351B1827D572}" dt="2020-11-21T03:28:18.019" v="488" actId="478"/>
          <ac:cxnSpMkLst>
            <pc:docMk/>
            <pc:sldMk cId="1671535367" sldId="366"/>
            <ac:cxnSpMk id="13" creationId="{876B901B-E5F5-4714-B343-2C8C38D319D3}"/>
          </ac:cxnSpMkLst>
        </pc:cxnChg>
        <pc:cxnChg chg="del mod">
          <ac:chgData name="Levi Cavalcanti" userId="0cb643cc2eff1b7b" providerId="LiveId" clId="{B62FE4EA-2A77-4FF3-8811-351B1827D572}" dt="2020-11-21T03:28:16.315" v="487" actId="478"/>
          <ac:cxnSpMkLst>
            <pc:docMk/>
            <pc:sldMk cId="1671535367" sldId="366"/>
            <ac:cxnSpMk id="20" creationId="{C0F6AB7A-59F1-4268-99F5-F5EEA8321D56}"/>
          </ac:cxnSpMkLst>
        </pc:cxnChg>
        <pc:cxnChg chg="del mod">
          <ac:chgData name="Levi Cavalcanti" userId="0cb643cc2eff1b7b" providerId="LiveId" clId="{B62FE4EA-2A77-4FF3-8811-351B1827D572}" dt="2020-11-21T03:28:20.216" v="490" actId="478"/>
          <ac:cxnSpMkLst>
            <pc:docMk/>
            <pc:sldMk cId="1671535367" sldId="366"/>
            <ac:cxnSpMk id="24" creationId="{7D784092-EFBB-49C6-ADC0-E90CEE8AD5ED}"/>
          </ac:cxnSpMkLst>
        </pc:cxnChg>
      </pc:sldChg>
      <pc:sldChg chg="addSp delSp modSp mod ord">
        <pc:chgData name="Levi Cavalcanti" userId="0cb643cc2eff1b7b" providerId="LiveId" clId="{B62FE4EA-2A77-4FF3-8811-351B1827D572}" dt="2020-11-21T18:03:22.432" v="1301"/>
        <pc:sldMkLst>
          <pc:docMk/>
          <pc:sldMk cId="2923290281" sldId="367"/>
        </pc:sldMkLst>
        <pc:spChg chg="del">
          <ac:chgData name="Levi Cavalcanti" userId="0cb643cc2eff1b7b" providerId="LiveId" clId="{B62FE4EA-2A77-4FF3-8811-351B1827D572}" dt="2020-11-21T03:39:35.516" v="609" actId="478"/>
          <ac:spMkLst>
            <pc:docMk/>
            <pc:sldMk cId="2923290281" sldId="367"/>
            <ac:spMk id="8" creationId="{0A49A7B7-BF1C-48C2-BE2E-3C384DB589D5}"/>
          </ac:spMkLst>
        </pc:spChg>
        <pc:spChg chg="add mod">
          <ac:chgData name="Levi Cavalcanti" userId="0cb643cc2eff1b7b" providerId="LiveId" clId="{B62FE4EA-2A77-4FF3-8811-351B1827D572}" dt="2020-11-21T03:39:39.419" v="612"/>
          <ac:spMkLst>
            <pc:docMk/>
            <pc:sldMk cId="2923290281" sldId="367"/>
            <ac:spMk id="9" creationId="{3979B783-F4C5-4AC9-956F-A4BFA7F1A533}"/>
          </ac:spMkLst>
        </pc:spChg>
        <pc:spChg chg="del mod">
          <ac:chgData name="Levi Cavalcanti" userId="0cb643cc2eff1b7b" providerId="LiveId" clId="{B62FE4EA-2A77-4FF3-8811-351B1827D572}" dt="2020-11-21T03:39:36.458" v="610" actId="478"/>
          <ac:spMkLst>
            <pc:docMk/>
            <pc:sldMk cId="2923290281" sldId="367"/>
            <ac:spMk id="10" creationId="{2CCF93C6-1000-4BA5-9731-AEB47D3C6F05}"/>
          </ac:spMkLst>
        </pc:spChg>
        <pc:spChg chg="del">
          <ac:chgData name="Levi Cavalcanti" userId="0cb643cc2eff1b7b" providerId="LiveId" clId="{B62FE4EA-2A77-4FF3-8811-351B1827D572}" dt="2020-11-21T03:39:38.067" v="611" actId="478"/>
          <ac:spMkLst>
            <pc:docMk/>
            <pc:sldMk cId="2923290281" sldId="367"/>
            <ac:spMk id="12" creationId="{1DC397C0-1280-4E43-9295-117D3C5698E9}"/>
          </ac:spMkLst>
        </pc:spChg>
        <pc:grpChg chg="add del mod">
          <ac:chgData name="Levi Cavalcanti" userId="0cb643cc2eff1b7b" providerId="LiveId" clId="{B62FE4EA-2A77-4FF3-8811-351B1827D572}" dt="2020-11-21T17:44:09.949" v="1061" actId="165"/>
          <ac:grpSpMkLst>
            <pc:docMk/>
            <pc:sldMk cId="2923290281" sldId="367"/>
            <ac:grpSpMk id="2" creationId="{315B2955-0BB2-40B2-B523-4BE53EBB0B04}"/>
          </ac:grpSpMkLst>
        </pc:grpChg>
        <pc:grpChg chg="add del mod">
          <ac:chgData name="Levi Cavalcanti" userId="0cb643cc2eff1b7b" providerId="LiveId" clId="{B62FE4EA-2A77-4FF3-8811-351B1827D572}" dt="2020-11-21T17:46:43.435" v="1092" actId="165"/>
          <ac:grpSpMkLst>
            <pc:docMk/>
            <pc:sldMk cId="2923290281" sldId="367"/>
            <ac:grpSpMk id="4" creationId="{B12C142C-B8CD-4545-9E96-534DA2A59EB7}"/>
          </ac:grpSpMkLst>
        </pc:grpChg>
        <pc:picChg chg="del">
          <ac:chgData name="Levi Cavalcanti" userId="0cb643cc2eff1b7b" providerId="LiveId" clId="{B62FE4EA-2A77-4FF3-8811-351B1827D572}" dt="2020-11-21T17:43:25.668" v="1056" actId="478"/>
          <ac:picMkLst>
            <pc:docMk/>
            <pc:sldMk cId="2923290281" sldId="367"/>
            <ac:picMk id="3" creationId="{4D9F6B79-55D7-4808-9A00-9706E80EBCAF}"/>
          </ac:picMkLst>
        </pc:picChg>
        <pc:picChg chg="add mod">
          <ac:chgData name="Levi Cavalcanti" userId="0cb643cc2eff1b7b" providerId="LiveId" clId="{B62FE4EA-2A77-4FF3-8811-351B1827D572}" dt="2020-11-21T17:52:44.002" v="1215" actId="14100"/>
          <ac:picMkLst>
            <pc:docMk/>
            <pc:sldMk cId="2923290281" sldId="367"/>
            <ac:picMk id="11" creationId="{357D85DF-D740-4E78-994F-6A65CE4220AB}"/>
          </ac:picMkLst>
        </pc:picChg>
        <pc:picChg chg="add del mod topLvl">
          <ac:chgData name="Levi Cavalcanti" userId="0cb643cc2eff1b7b" providerId="LiveId" clId="{B62FE4EA-2A77-4FF3-8811-351B1827D572}" dt="2020-11-21T17:47:52.572" v="1110" actId="478"/>
          <ac:picMkLst>
            <pc:docMk/>
            <pc:sldMk cId="2923290281" sldId="367"/>
            <ac:picMk id="6146" creationId="{586F2D26-50B7-48B4-AA6E-BC5CBAD176D7}"/>
          </ac:picMkLst>
        </pc:picChg>
        <pc:picChg chg="add del mod topLvl">
          <ac:chgData name="Levi Cavalcanti" userId="0cb643cc2eff1b7b" providerId="LiveId" clId="{B62FE4EA-2A77-4FF3-8811-351B1827D572}" dt="2020-11-21T17:47:55.580" v="1111" actId="478"/>
          <ac:picMkLst>
            <pc:docMk/>
            <pc:sldMk cId="2923290281" sldId="367"/>
            <ac:picMk id="6148" creationId="{70A0C6B6-B648-49F5-98EC-7FFAC687CCE4}"/>
          </ac:picMkLst>
        </pc:picChg>
        <pc:picChg chg="add mod">
          <ac:chgData name="Levi Cavalcanti" userId="0cb643cc2eff1b7b" providerId="LiveId" clId="{B62FE4EA-2A77-4FF3-8811-351B1827D572}" dt="2020-11-21T17:52:55.114" v="1220" actId="14100"/>
          <ac:picMkLst>
            <pc:docMk/>
            <pc:sldMk cId="2923290281" sldId="367"/>
            <ac:picMk id="6150" creationId="{F30A38A5-3E68-4F51-919E-18E4156690F5}"/>
          </ac:picMkLst>
        </pc:picChg>
        <pc:picChg chg="add mod">
          <ac:chgData name="Levi Cavalcanti" userId="0cb643cc2eff1b7b" providerId="LiveId" clId="{B62FE4EA-2A77-4FF3-8811-351B1827D572}" dt="2020-11-21T17:52:57.394" v="1221" actId="1076"/>
          <ac:picMkLst>
            <pc:docMk/>
            <pc:sldMk cId="2923290281" sldId="367"/>
            <ac:picMk id="6152" creationId="{B75EA87C-86AD-475B-BBD2-984AFB0DA9ED}"/>
          </ac:picMkLst>
        </pc:picChg>
        <pc:picChg chg="add mod">
          <ac:chgData name="Levi Cavalcanti" userId="0cb643cc2eff1b7b" providerId="LiveId" clId="{B62FE4EA-2A77-4FF3-8811-351B1827D572}" dt="2020-11-21T17:54:43.809" v="1237" actId="14100"/>
          <ac:picMkLst>
            <pc:docMk/>
            <pc:sldMk cId="2923290281" sldId="367"/>
            <ac:picMk id="6154" creationId="{3A83360C-E9ED-4146-A9A9-B0384830729D}"/>
          </ac:picMkLst>
        </pc:picChg>
        <pc:picChg chg="del">
          <ac:chgData name="Levi Cavalcanti" userId="0cb643cc2eff1b7b" providerId="LiveId" clId="{B62FE4EA-2A77-4FF3-8811-351B1827D572}" dt="2020-11-21T03:39:33.163" v="607" actId="478"/>
          <ac:picMkLst>
            <pc:docMk/>
            <pc:sldMk cId="2923290281" sldId="367"/>
            <ac:picMk id="8194" creationId="{1A02F05E-E07D-4793-973D-34E71B6F8A6A}"/>
          </ac:picMkLst>
        </pc:picChg>
      </pc:sldChg>
      <pc:sldChg chg="addSp delSp modSp mod ord">
        <pc:chgData name="Levi Cavalcanti" userId="0cb643cc2eff1b7b" providerId="LiveId" clId="{B62FE4EA-2A77-4FF3-8811-351B1827D572}" dt="2020-11-21T17:23:02.917" v="929"/>
        <pc:sldMkLst>
          <pc:docMk/>
          <pc:sldMk cId="2883609586" sldId="368"/>
        </pc:sldMkLst>
        <pc:spChg chg="add mod">
          <ac:chgData name="Levi Cavalcanti" userId="0cb643cc2eff1b7b" providerId="LiveId" clId="{B62FE4EA-2A77-4FF3-8811-351B1827D572}" dt="2020-11-21T17:19:46.922" v="916" actId="1076"/>
          <ac:spMkLst>
            <pc:docMk/>
            <pc:sldMk cId="2883609586" sldId="368"/>
            <ac:spMk id="7" creationId="{DD19525C-E955-43C8-90CE-57F642EE4F6E}"/>
          </ac:spMkLst>
        </pc:spChg>
        <pc:spChg chg="del mod">
          <ac:chgData name="Levi Cavalcanti" userId="0cb643cc2eff1b7b" providerId="LiveId" clId="{B62FE4EA-2A77-4FF3-8811-351B1827D572}" dt="2020-11-21T03:39:26.209" v="603" actId="478"/>
          <ac:spMkLst>
            <pc:docMk/>
            <pc:sldMk cId="2883609586" sldId="368"/>
            <ac:spMk id="8" creationId="{E6A31F43-9940-479A-9DDA-BF72242639B4}"/>
          </ac:spMkLst>
        </pc:spChg>
        <pc:spChg chg="add mod">
          <ac:chgData name="Levi Cavalcanti" userId="0cb643cc2eff1b7b" providerId="LiveId" clId="{B62FE4EA-2A77-4FF3-8811-351B1827D572}" dt="2020-11-21T03:39:29.498" v="605"/>
          <ac:spMkLst>
            <pc:docMk/>
            <pc:sldMk cId="2883609586" sldId="368"/>
            <ac:spMk id="9" creationId="{7E42AFB3-C135-4747-B7D2-B0106EE42219}"/>
          </ac:spMkLst>
        </pc:spChg>
        <pc:spChg chg="del">
          <ac:chgData name="Levi Cavalcanti" userId="0cb643cc2eff1b7b" providerId="LiveId" clId="{B62FE4EA-2A77-4FF3-8811-351B1827D572}" dt="2020-11-21T03:39:23.912" v="600" actId="478"/>
          <ac:spMkLst>
            <pc:docMk/>
            <pc:sldMk cId="2883609586" sldId="368"/>
            <ac:spMk id="10" creationId="{6A0FA430-E271-464A-9C38-7363E854643E}"/>
          </ac:spMkLst>
        </pc:spChg>
        <pc:spChg chg="del">
          <ac:chgData name="Levi Cavalcanti" userId="0cb643cc2eff1b7b" providerId="LiveId" clId="{B62FE4EA-2A77-4FF3-8811-351B1827D572}" dt="2020-11-21T03:39:28.013" v="604" actId="478"/>
          <ac:spMkLst>
            <pc:docMk/>
            <pc:sldMk cId="2883609586" sldId="368"/>
            <ac:spMk id="12" creationId="{1DC397C0-1280-4E43-9295-117D3C5698E9}"/>
          </ac:spMkLst>
        </pc:spChg>
        <pc:picChg chg="del">
          <ac:chgData name="Levi Cavalcanti" userId="0cb643cc2eff1b7b" providerId="LiveId" clId="{B62FE4EA-2A77-4FF3-8811-351B1827D572}" dt="2020-11-21T03:39:30.360" v="606" actId="478"/>
          <ac:picMkLst>
            <pc:docMk/>
            <pc:sldMk cId="2883609586" sldId="368"/>
            <ac:picMk id="2" creationId="{DD9EB1C2-E0C8-4AED-9B0F-7A73015F9BC7}"/>
          </ac:picMkLst>
        </pc:picChg>
        <pc:picChg chg="mod">
          <ac:chgData name="Levi Cavalcanti" userId="0cb643cc2eff1b7b" providerId="LiveId" clId="{B62FE4EA-2A77-4FF3-8811-351B1827D572}" dt="2020-11-21T17:20:25.081" v="926" actId="1076"/>
          <ac:picMkLst>
            <pc:docMk/>
            <pc:sldMk cId="2883609586" sldId="368"/>
            <ac:picMk id="3" creationId="{4D9F6B79-55D7-4808-9A00-9706E80EBCAF}"/>
          </ac:picMkLst>
        </pc:picChg>
        <pc:picChg chg="add mod">
          <ac:chgData name="Levi Cavalcanti" userId="0cb643cc2eff1b7b" providerId="LiveId" clId="{B62FE4EA-2A77-4FF3-8811-351B1827D572}" dt="2020-11-21T17:20:30.426" v="927" actId="14100"/>
          <ac:picMkLst>
            <pc:docMk/>
            <pc:sldMk cId="2883609586" sldId="368"/>
            <ac:picMk id="4098" creationId="{1FECF372-40C5-4CBC-A650-328BBCBD7E86}"/>
          </ac:picMkLst>
        </pc:picChg>
      </pc:sldChg>
      <pc:sldChg chg="addSp delSp modSp mod ord">
        <pc:chgData name="Levi Cavalcanti" userId="0cb643cc2eff1b7b" providerId="LiveId" clId="{B62FE4EA-2A77-4FF3-8811-351B1827D572}" dt="2020-11-21T18:03:22.432" v="1301"/>
        <pc:sldMkLst>
          <pc:docMk/>
          <pc:sldMk cId="2715863996" sldId="369"/>
        </pc:sldMkLst>
        <pc:spChg chg="del">
          <ac:chgData name="Levi Cavalcanti" userId="0cb643cc2eff1b7b" providerId="LiveId" clId="{B62FE4EA-2A77-4FF3-8811-351B1827D572}" dt="2020-11-21T03:39:41.888" v="613" actId="478"/>
          <ac:spMkLst>
            <pc:docMk/>
            <pc:sldMk cId="2715863996" sldId="369"/>
            <ac:spMk id="7" creationId="{E92B253F-97A7-4A56-B9BF-5B9DA2E37957}"/>
          </ac:spMkLst>
        </pc:spChg>
        <pc:spChg chg="del">
          <ac:chgData name="Levi Cavalcanti" userId="0cb643cc2eff1b7b" providerId="LiveId" clId="{B62FE4EA-2A77-4FF3-8811-351B1827D572}" dt="2020-11-21T03:39:46.313" v="616" actId="478"/>
          <ac:spMkLst>
            <pc:docMk/>
            <pc:sldMk cId="2715863996" sldId="369"/>
            <ac:spMk id="9" creationId="{F69E5732-F0C3-4D22-BF95-B1C05400C2C0}"/>
          </ac:spMkLst>
        </pc:spChg>
        <pc:spChg chg="add mod">
          <ac:chgData name="Levi Cavalcanti" userId="0cb643cc2eff1b7b" providerId="LiveId" clId="{B62FE4EA-2A77-4FF3-8811-351B1827D572}" dt="2020-11-21T03:39:44.890" v="615"/>
          <ac:spMkLst>
            <pc:docMk/>
            <pc:sldMk cId="2715863996" sldId="369"/>
            <ac:spMk id="10" creationId="{DAB6201E-1215-4A18-9D94-EEA789DF29E3}"/>
          </ac:spMkLst>
        </pc:spChg>
        <pc:spChg chg="del">
          <ac:chgData name="Levi Cavalcanti" userId="0cb643cc2eff1b7b" providerId="LiveId" clId="{B62FE4EA-2A77-4FF3-8811-351B1827D572}" dt="2020-11-21T03:39:47.260" v="617" actId="478"/>
          <ac:spMkLst>
            <pc:docMk/>
            <pc:sldMk cId="2715863996" sldId="369"/>
            <ac:spMk id="11" creationId="{8719306D-857B-4CA5-B2E4-72F959423327}"/>
          </ac:spMkLst>
        </pc:spChg>
        <pc:spChg chg="del">
          <ac:chgData name="Levi Cavalcanti" userId="0cb643cc2eff1b7b" providerId="LiveId" clId="{B62FE4EA-2A77-4FF3-8811-351B1827D572}" dt="2020-11-21T03:39:43.668" v="614" actId="478"/>
          <ac:spMkLst>
            <pc:docMk/>
            <pc:sldMk cId="2715863996" sldId="369"/>
            <ac:spMk id="12" creationId="{1DC397C0-1280-4E43-9295-117D3C5698E9}"/>
          </ac:spMkLst>
        </pc:spChg>
        <pc:spChg chg="del mod">
          <ac:chgData name="Levi Cavalcanti" userId="0cb643cc2eff1b7b" providerId="LiveId" clId="{B62FE4EA-2A77-4FF3-8811-351B1827D572}" dt="2020-11-21T03:39:48.958" v="619" actId="478"/>
          <ac:spMkLst>
            <pc:docMk/>
            <pc:sldMk cId="2715863996" sldId="369"/>
            <ac:spMk id="13" creationId="{4977E790-A0EF-439E-9938-EAED3FE449F4}"/>
          </ac:spMkLst>
        </pc:spChg>
        <pc:picChg chg="mod">
          <ac:chgData name="Levi Cavalcanti" userId="0cb643cc2eff1b7b" providerId="LiveId" clId="{B62FE4EA-2A77-4FF3-8811-351B1827D572}" dt="2020-11-21T17:49:51.170" v="1129" actId="14100"/>
          <ac:picMkLst>
            <pc:docMk/>
            <pc:sldMk cId="2715863996" sldId="369"/>
            <ac:picMk id="3" creationId="{4D9F6B79-55D7-4808-9A00-9706E80EBCAF}"/>
          </ac:picMkLst>
        </pc:picChg>
        <pc:picChg chg="add mod">
          <ac:chgData name="Levi Cavalcanti" userId="0cb643cc2eff1b7b" providerId="LiveId" clId="{B62FE4EA-2A77-4FF3-8811-351B1827D572}" dt="2020-11-21T17:55:19.857" v="1244" actId="14100"/>
          <ac:picMkLst>
            <pc:docMk/>
            <pc:sldMk cId="2715863996" sldId="369"/>
            <ac:picMk id="7" creationId="{F8AF05A1-C81A-4C4A-8945-DDCD697CA6FD}"/>
          </ac:picMkLst>
        </pc:picChg>
        <pc:picChg chg="add mod">
          <ac:chgData name="Levi Cavalcanti" userId="0cb643cc2eff1b7b" providerId="LiveId" clId="{B62FE4EA-2A77-4FF3-8811-351B1827D572}" dt="2020-11-21T17:55:16.385" v="1243" actId="14100"/>
          <ac:picMkLst>
            <pc:docMk/>
            <pc:sldMk cId="2715863996" sldId="369"/>
            <ac:picMk id="7170" creationId="{B582BE04-AA39-42FD-91BD-E5FE4E6BEAE7}"/>
          </ac:picMkLst>
        </pc:picChg>
        <pc:picChg chg="add mod">
          <ac:chgData name="Levi Cavalcanti" userId="0cb643cc2eff1b7b" providerId="LiveId" clId="{B62FE4EA-2A77-4FF3-8811-351B1827D572}" dt="2020-11-21T17:55:13.425" v="1242" actId="14100"/>
          <ac:picMkLst>
            <pc:docMk/>
            <pc:sldMk cId="2715863996" sldId="369"/>
            <ac:picMk id="7172" creationId="{F92F0EB5-9306-4401-B52D-20E707FB1D53}"/>
          </ac:picMkLst>
        </pc:picChg>
      </pc:sldChg>
      <pc:sldChg chg="addSp delSp modSp mod">
        <pc:chgData name="Levi Cavalcanti" userId="0cb643cc2eff1b7b" providerId="LiveId" clId="{B62FE4EA-2A77-4FF3-8811-351B1827D572}" dt="2020-11-21T18:34:30.599" v="1759" actId="1076"/>
        <pc:sldMkLst>
          <pc:docMk/>
          <pc:sldMk cId="1262451087" sldId="370"/>
        </pc:sldMkLst>
        <pc:spChg chg="add del">
          <ac:chgData name="Levi Cavalcanti" userId="0cb643cc2eff1b7b" providerId="LiveId" clId="{B62FE4EA-2A77-4FF3-8811-351B1827D572}" dt="2020-11-21T18:29:01.950" v="1551"/>
          <ac:spMkLst>
            <pc:docMk/>
            <pc:sldMk cId="1262451087" sldId="370"/>
            <ac:spMk id="5" creationId="{5884AD6F-758C-47F6-BD01-35ACB01DBCAC}"/>
          </ac:spMkLst>
        </pc:spChg>
        <pc:spChg chg="add del mod">
          <ac:chgData name="Levi Cavalcanti" userId="0cb643cc2eff1b7b" providerId="LiveId" clId="{B62FE4EA-2A77-4FF3-8811-351B1827D572}" dt="2020-11-21T17:27:27.520" v="997"/>
          <ac:spMkLst>
            <pc:docMk/>
            <pc:sldMk cId="1262451087" sldId="370"/>
            <ac:spMk id="7" creationId="{1DF6BD26-2FEF-49D1-A09B-4E610124B437}"/>
          </ac:spMkLst>
        </pc:spChg>
        <pc:spChg chg="del">
          <ac:chgData name="Levi Cavalcanti" userId="0cb643cc2eff1b7b" providerId="LiveId" clId="{B62FE4EA-2A77-4FF3-8811-351B1827D572}" dt="2020-11-21T03:39:55.742" v="624" actId="478"/>
          <ac:spMkLst>
            <pc:docMk/>
            <pc:sldMk cId="1262451087" sldId="370"/>
            <ac:spMk id="7" creationId="{6AEF585D-BA12-4717-A966-F21A2EC9A315}"/>
          </ac:spMkLst>
        </pc:spChg>
        <pc:spChg chg="add del mod">
          <ac:chgData name="Levi Cavalcanti" userId="0cb643cc2eff1b7b" providerId="LiveId" clId="{B62FE4EA-2A77-4FF3-8811-351B1827D572}" dt="2020-11-21T18:28:55.633" v="1548" actId="478"/>
          <ac:spMkLst>
            <pc:docMk/>
            <pc:sldMk cId="1262451087" sldId="370"/>
            <ac:spMk id="8" creationId="{A9E50D8D-B12E-4F12-9CD2-BD1FF47CB8DB}"/>
          </ac:spMkLst>
        </pc:spChg>
        <pc:spChg chg="del mod">
          <ac:chgData name="Levi Cavalcanti" userId="0cb643cc2eff1b7b" providerId="LiveId" clId="{B62FE4EA-2A77-4FF3-8811-351B1827D572}" dt="2020-11-21T03:39:54.593" v="623" actId="478"/>
          <ac:spMkLst>
            <pc:docMk/>
            <pc:sldMk cId="1262451087" sldId="370"/>
            <ac:spMk id="8" creationId="{C26E8717-AF79-4D97-AFCF-C302FE5D2C32}"/>
          </ac:spMkLst>
        </pc:spChg>
        <pc:spChg chg="add del">
          <ac:chgData name="Levi Cavalcanti" userId="0cb643cc2eff1b7b" providerId="LiveId" clId="{B62FE4EA-2A77-4FF3-8811-351B1827D572}" dt="2020-11-21T17:27:33.815" v="1001" actId="22"/>
          <ac:spMkLst>
            <pc:docMk/>
            <pc:sldMk cId="1262451087" sldId="370"/>
            <ac:spMk id="9" creationId="{3ED5E38C-A712-4364-B988-9BABD36A345C}"/>
          </ac:spMkLst>
        </pc:spChg>
        <pc:spChg chg="add del mod">
          <ac:chgData name="Levi Cavalcanti" userId="0cb643cc2eff1b7b" providerId="LiveId" clId="{B62FE4EA-2A77-4FF3-8811-351B1827D572}" dt="2020-11-21T18:28:57.915" v="1549" actId="478"/>
          <ac:spMkLst>
            <pc:docMk/>
            <pc:sldMk cId="1262451087" sldId="370"/>
            <ac:spMk id="11" creationId="{589BC3F5-A854-493F-873B-0DBCB43675A0}"/>
          </ac:spMkLst>
        </pc:spChg>
        <pc:spChg chg="add mod">
          <ac:chgData name="Levi Cavalcanti" userId="0cb643cc2eff1b7b" providerId="LiveId" clId="{B62FE4EA-2A77-4FF3-8811-351B1827D572}" dt="2020-11-21T18:34:15.847" v="1756" actId="1076"/>
          <ac:spMkLst>
            <pc:docMk/>
            <pc:sldMk cId="1262451087" sldId="370"/>
            <ac:spMk id="14" creationId="{232475C8-9D00-4582-8878-6340FE4D9D60}"/>
          </ac:spMkLst>
        </pc:spChg>
        <pc:spChg chg="add mod">
          <ac:chgData name="Levi Cavalcanti" userId="0cb643cc2eff1b7b" providerId="LiveId" clId="{B62FE4EA-2A77-4FF3-8811-351B1827D572}" dt="2020-11-21T18:34:30.599" v="1759" actId="1076"/>
          <ac:spMkLst>
            <pc:docMk/>
            <pc:sldMk cId="1262451087" sldId="370"/>
            <ac:spMk id="15" creationId="{A05AFFE3-06C0-4D70-B9B3-E57A6869DCB4}"/>
          </ac:spMkLst>
        </pc:spChg>
        <pc:picChg chg="del">
          <ac:chgData name="Levi Cavalcanti" userId="0cb643cc2eff1b7b" providerId="LiveId" clId="{B62FE4EA-2A77-4FF3-8811-351B1827D572}" dt="2020-11-21T03:39:50.766" v="620" actId="478"/>
          <ac:picMkLst>
            <pc:docMk/>
            <pc:sldMk cId="1262451087" sldId="370"/>
            <ac:picMk id="3" creationId="{2AD5D9C1-88DD-4F1A-95D4-507C99152AB7}"/>
          </ac:picMkLst>
        </pc:picChg>
        <pc:picChg chg="del mod">
          <ac:chgData name="Levi Cavalcanti" userId="0cb643cc2eff1b7b" providerId="LiveId" clId="{B62FE4EA-2A77-4FF3-8811-351B1827D572}" dt="2020-11-21T18:32:33.718" v="1731" actId="478"/>
          <ac:picMkLst>
            <pc:docMk/>
            <pc:sldMk cId="1262451087" sldId="370"/>
            <ac:picMk id="1026" creationId="{9A428686-4BDB-4A0E-A9E3-F94A95FEBFF1}"/>
          </ac:picMkLst>
        </pc:picChg>
        <pc:picChg chg="add del mod">
          <ac:chgData name="Levi Cavalcanti" userId="0cb643cc2eff1b7b" providerId="LiveId" clId="{B62FE4EA-2A77-4FF3-8811-351B1827D572}" dt="2020-11-21T18:32:46.620" v="1735" actId="478"/>
          <ac:picMkLst>
            <pc:docMk/>
            <pc:sldMk cId="1262451087" sldId="370"/>
            <ac:picMk id="11267" creationId="{CA2F70FE-80C6-445A-BEB1-B30A2D55D867}"/>
          </ac:picMkLst>
        </pc:picChg>
        <pc:picChg chg="add mod">
          <ac:chgData name="Levi Cavalcanti" userId="0cb643cc2eff1b7b" providerId="LiveId" clId="{B62FE4EA-2A77-4FF3-8811-351B1827D572}" dt="2020-11-21T18:34:22.599" v="1758" actId="1076"/>
          <ac:picMkLst>
            <pc:docMk/>
            <pc:sldMk cId="1262451087" sldId="370"/>
            <ac:picMk id="11269" creationId="{BE98C440-2DE6-4785-97BD-E9655C9740BC}"/>
          </ac:picMkLst>
        </pc:picChg>
      </pc:sldChg>
      <pc:sldChg chg="addSp delSp modSp del mod">
        <pc:chgData name="Levi Cavalcanti" userId="0cb643cc2eff1b7b" providerId="LiveId" clId="{B62FE4EA-2A77-4FF3-8811-351B1827D572}" dt="2020-11-21T18:38:06.147" v="1773" actId="47"/>
        <pc:sldMkLst>
          <pc:docMk/>
          <pc:sldMk cId="2256448641" sldId="371"/>
        </pc:sldMkLst>
        <pc:spChg chg="add del mod">
          <ac:chgData name="Levi Cavalcanti" userId="0cb643cc2eff1b7b" providerId="LiveId" clId="{B62FE4EA-2A77-4FF3-8811-351B1827D572}" dt="2020-11-21T18:37:36.891" v="1766" actId="21"/>
          <ac:spMkLst>
            <pc:docMk/>
            <pc:sldMk cId="2256448641" sldId="371"/>
            <ac:spMk id="2" creationId="{D8ED9293-726B-4B3D-A718-EAF50D4F88D2}"/>
          </ac:spMkLst>
        </pc:spChg>
        <pc:spChg chg="add del mod">
          <ac:chgData name="Levi Cavalcanti" userId="0cb643cc2eff1b7b" providerId="LiveId" clId="{B62FE4EA-2A77-4FF3-8811-351B1827D572}" dt="2020-11-21T18:21:19.228" v="1348" actId="478"/>
          <ac:spMkLst>
            <pc:docMk/>
            <pc:sldMk cId="2256448641" sldId="371"/>
            <ac:spMk id="3" creationId="{2DB8EA1E-E511-4FDF-B7CB-74F79B3C4A7C}"/>
          </ac:spMkLst>
        </pc:spChg>
        <pc:spChg chg="add del">
          <ac:chgData name="Levi Cavalcanti" userId="0cb643cc2eff1b7b" providerId="LiveId" clId="{B62FE4EA-2A77-4FF3-8811-351B1827D572}" dt="2020-11-21T18:21:28.593" v="1350"/>
          <ac:spMkLst>
            <pc:docMk/>
            <pc:sldMk cId="2256448641" sldId="371"/>
            <ac:spMk id="5" creationId="{2D8E783F-AA21-4B0B-AFBA-AD5455560BCB}"/>
          </ac:spMkLst>
        </pc:spChg>
        <pc:spChg chg="add del mod">
          <ac:chgData name="Levi Cavalcanti" userId="0cb643cc2eff1b7b" providerId="LiveId" clId="{B62FE4EA-2A77-4FF3-8811-351B1827D572}" dt="2020-11-21T18:22:05.391" v="1356" actId="478"/>
          <ac:spMkLst>
            <pc:docMk/>
            <pc:sldMk cId="2256448641" sldId="371"/>
            <ac:spMk id="7" creationId="{73F4D42F-63FF-48FE-A787-671AE5F24E51}"/>
          </ac:spMkLst>
        </pc:spChg>
        <pc:spChg chg="del mod">
          <ac:chgData name="Levi Cavalcanti" userId="0cb643cc2eff1b7b" providerId="LiveId" clId="{B62FE4EA-2A77-4FF3-8811-351B1827D572}" dt="2020-11-21T03:06:07.052" v="227" actId="478"/>
          <ac:spMkLst>
            <pc:docMk/>
            <pc:sldMk cId="2256448641" sldId="371"/>
            <ac:spMk id="12" creationId="{5E250D8E-5925-49F1-8673-E92C67B61718}"/>
          </ac:spMkLst>
        </pc:spChg>
        <pc:spChg chg="del">
          <ac:chgData name="Levi Cavalcanti" userId="0cb643cc2eff1b7b" providerId="LiveId" clId="{B62FE4EA-2A77-4FF3-8811-351B1827D572}" dt="2020-11-21T03:06:08.458" v="228" actId="478"/>
          <ac:spMkLst>
            <pc:docMk/>
            <pc:sldMk cId="2256448641" sldId="371"/>
            <ac:spMk id="14" creationId="{A1F43E00-6C28-4005-B7C3-79B8B6E4B9BC}"/>
          </ac:spMkLst>
        </pc:spChg>
        <pc:spChg chg="mod">
          <ac:chgData name="Levi Cavalcanti" userId="0cb643cc2eff1b7b" providerId="LiveId" clId="{B62FE4EA-2A77-4FF3-8811-351B1827D572}" dt="2020-11-21T03:06:19.755" v="243" actId="20577"/>
          <ac:spMkLst>
            <pc:docMk/>
            <pc:sldMk cId="2256448641" sldId="371"/>
            <ac:spMk id="16" creationId="{398559E2-E3BD-4E6F-926B-0FF3D84A8BC1}"/>
          </ac:spMkLst>
        </pc:spChg>
        <pc:picChg chg="del">
          <ac:chgData name="Levi Cavalcanti" userId="0cb643cc2eff1b7b" providerId="LiveId" clId="{B62FE4EA-2A77-4FF3-8811-351B1827D572}" dt="2020-11-21T03:06:04.021" v="224" actId="478"/>
          <ac:picMkLst>
            <pc:docMk/>
            <pc:sldMk cId="2256448641" sldId="371"/>
            <ac:picMk id="15" creationId="{36CBA3BA-559A-4BC6-8C79-326074695CD4}"/>
          </ac:picMkLst>
        </pc:picChg>
        <pc:picChg chg="del">
          <ac:chgData name="Levi Cavalcanti" userId="0cb643cc2eff1b7b" providerId="LiveId" clId="{B62FE4EA-2A77-4FF3-8811-351B1827D572}" dt="2020-11-21T03:06:04.896" v="225" actId="478"/>
          <ac:picMkLst>
            <pc:docMk/>
            <pc:sldMk cId="2256448641" sldId="371"/>
            <ac:picMk id="5122" creationId="{43E42DAC-ECDB-4371-AA6B-CB9E629D285B}"/>
          </ac:picMkLst>
        </pc:picChg>
      </pc:sldChg>
      <pc:sldChg chg="addSp delSp modSp mod ord">
        <pc:chgData name="Levi Cavalcanti" userId="0cb643cc2eff1b7b" providerId="LiveId" clId="{B62FE4EA-2A77-4FF3-8811-351B1827D572}" dt="2020-11-21T18:02:44.507" v="1299"/>
        <pc:sldMkLst>
          <pc:docMk/>
          <pc:sldMk cId="2443615433" sldId="372"/>
        </pc:sldMkLst>
        <pc:spChg chg="add del mod">
          <ac:chgData name="Levi Cavalcanti" userId="0cb643cc2eff1b7b" providerId="LiveId" clId="{B62FE4EA-2A77-4FF3-8811-351B1827D572}" dt="2020-11-21T17:23:50.024" v="958" actId="478"/>
          <ac:spMkLst>
            <pc:docMk/>
            <pc:sldMk cId="2443615433" sldId="372"/>
            <ac:spMk id="7" creationId="{726E517F-856F-4459-A379-4D00C9D1993D}"/>
          </ac:spMkLst>
        </pc:spChg>
        <pc:spChg chg="del">
          <ac:chgData name="Levi Cavalcanti" userId="0cb643cc2eff1b7b" providerId="LiveId" clId="{B62FE4EA-2A77-4FF3-8811-351B1827D572}" dt="2020-11-21T03:39:09.662" v="592" actId="478"/>
          <ac:spMkLst>
            <pc:docMk/>
            <pc:sldMk cId="2443615433" sldId="372"/>
            <ac:spMk id="8" creationId="{208A2992-E00D-407D-8AAB-23C7629D82D5}"/>
          </ac:spMkLst>
        </pc:spChg>
        <pc:spChg chg="add mod">
          <ac:chgData name="Levi Cavalcanti" userId="0cb643cc2eff1b7b" providerId="LiveId" clId="{B62FE4EA-2A77-4FF3-8811-351B1827D572}" dt="2020-11-21T17:23:50.879" v="959"/>
          <ac:spMkLst>
            <pc:docMk/>
            <pc:sldMk cId="2443615433" sldId="372"/>
            <ac:spMk id="8" creationId="{E47466C7-7CEF-47D0-8B60-CED433B61DB8}"/>
          </ac:spMkLst>
        </pc:spChg>
        <pc:spChg chg="del mod">
          <ac:chgData name="Levi Cavalcanti" userId="0cb643cc2eff1b7b" providerId="LiveId" clId="{B62FE4EA-2A77-4FF3-8811-351B1827D572}" dt="2020-11-21T03:39:08.007" v="591" actId="478"/>
          <ac:spMkLst>
            <pc:docMk/>
            <pc:sldMk cId="2443615433" sldId="372"/>
            <ac:spMk id="12" creationId="{FC33A4C7-D9C1-47A1-B377-C00BE97354FE}"/>
          </ac:spMkLst>
        </pc:spChg>
        <pc:picChg chg="del">
          <ac:chgData name="Levi Cavalcanti" userId="0cb643cc2eff1b7b" providerId="LiveId" clId="{B62FE4EA-2A77-4FF3-8811-351B1827D572}" dt="2020-11-21T17:06:58.360" v="806" actId="478"/>
          <ac:picMkLst>
            <pc:docMk/>
            <pc:sldMk cId="2443615433" sldId="372"/>
            <ac:picMk id="3" creationId="{141EF9B5-2188-4414-9BAC-686C8F1DEE77}"/>
          </ac:picMkLst>
        </pc:picChg>
        <pc:picChg chg="add mod">
          <ac:chgData name="Levi Cavalcanti" userId="0cb643cc2eff1b7b" providerId="LiveId" clId="{B62FE4EA-2A77-4FF3-8811-351B1827D572}" dt="2020-11-21T17:07:27.447" v="812" actId="14100"/>
          <ac:picMkLst>
            <pc:docMk/>
            <pc:sldMk cId="2443615433" sldId="372"/>
            <ac:picMk id="2050" creationId="{643F9A8A-A8A0-42D0-8175-DBCA55F6F8BE}"/>
          </ac:picMkLst>
        </pc:picChg>
        <pc:picChg chg="add mod">
          <ac:chgData name="Levi Cavalcanti" userId="0cb643cc2eff1b7b" providerId="LiveId" clId="{B62FE4EA-2A77-4FF3-8811-351B1827D572}" dt="2020-11-21T17:07:11.997" v="809" actId="1440"/>
          <ac:picMkLst>
            <pc:docMk/>
            <pc:sldMk cId="2443615433" sldId="372"/>
            <ac:picMk id="2052" creationId="{1A7D671E-38D9-488C-9EA7-FC5836B33561}"/>
          </ac:picMkLst>
        </pc:picChg>
      </pc:sldChg>
      <pc:sldChg chg="addSp delSp modSp add mod ord">
        <pc:chgData name="Levi Cavalcanti" userId="0cb643cc2eff1b7b" providerId="LiveId" clId="{B62FE4EA-2A77-4FF3-8811-351B1827D572}" dt="2020-11-21T18:04:47.150" v="1313" actId="1076"/>
        <pc:sldMkLst>
          <pc:docMk/>
          <pc:sldMk cId="1751330630" sldId="373"/>
        </pc:sldMkLst>
        <pc:spChg chg="mod">
          <ac:chgData name="Levi Cavalcanti" userId="0cb643cc2eff1b7b" providerId="LiveId" clId="{B62FE4EA-2A77-4FF3-8811-351B1827D572}" dt="2020-11-21T18:04:47.150" v="1313" actId="1076"/>
          <ac:spMkLst>
            <pc:docMk/>
            <pc:sldMk cId="1751330630" sldId="373"/>
            <ac:spMk id="8" creationId="{A9E50D8D-B12E-4F12-9CD2-BD1FF47CB8DB}"/>
          </ac:spMkLst>
        </pc:spChg>
        <pc:spChg chg="del">
          <ac:chgData name="Levi Cavalcanti" userId="0cb643cc2eff1b7b" providerId="LiveId" clId="{B62FE4EA-2A77-4FF3-8811-351B1827D572}" dt="2020-11-21T17:51:40.986" v="1205" actId="478"/>
          <ac:spMkLst>
            <pc:docMk/>
            <pc:sldMk cId="1751330630" sldId="373"/>
            <ac:spMk id="11" creationId="{589BC3F5-A854-493F-873B-0DBCB43675A0}"/>
          </ac:spMkLst>
        </pc:spChg>
        <pc:spChg chg="add mod">
          <ac:chgData name="Levi Cavalcanti" userId="0cb643cc2eff1b7b" providerId="LiveId" clId="{B62FE4EA-2A77-4FF3-8811-351B1827D572}" dt="2020-11-21T18:01:54.174" v="1296"/>
          <ac:spMkLst>
            <pc:docMk/>
            <pc:sldMk cId="1751330630" sldId="373"/>
            <ac:spMk id="13" creationId="{C786DB92-7E5B-4313-8B03-E8EDEA36B66F}"/>
          </ac:spMkLst>
        </pc:spChg>
        <pc:picChg chg="add mod">
          <ac:chgData name="Levi Cavalcanti" userId="0cb643cc2eff1b7b" providerId="LiveId" clId="{B62FE4EA-2A77-4FF3-8811-351B1827D572}" dt="2020-11-21T18:01:03.992" v="1281" actId="1076"/>
          <ac:picMkLst>
            <pc:docMk/>
            <pc:sldMk cId="1751330630" sldId="373"/>
            <ac:picMk id="9" creationId="{FD43F9E3-189B-421E-A8BE-129EA9F952F4}"/>
          </ac:picMkLst>
        </pc:picChg>
        <pc:picChg chg="add mod">
          <ac:chgData name="Levi Cavalcanti" userId="0cb643cc2eff1b7b" providerId="LiveId" clId="{B62FE4EA-2A77-4FF3-8811-351B1827D572}" dt="2020-11-21T18:01:33.380" v="1294" actId="1036"/>
          <ac:picMkLst>
            <pc:docMk/>
            <pc:sldMk cId="1751330630" sldId="373"/>
            <ac:picMk id="12" creationId="{3AB62DEB-4AD6-4302-B328-956E39DF1B80}"/>
          </ac:picMkLst>
        </pc:picChg>
        <pc:picChg chg="del mod">
          <ac:chgData name="Levi Cavalcanti" userId="0cb643cc2eff1b7b" providerId="LiveId" clId="{B62FE4EA-2A77-4FF3-8811-351B1827D572}" dt="2020-11-21T18:00:31.479" v="1271" actId="21"/>
          <ac:picMkLst>
            <pc:docMk/>
            <pc:sldMk cId="1751330630" sldId="373"/>
            <ac:picMk id="1026" creationId="{9A428686-4BDB-4A0E-A9E3-F94A95FEBFF1}"/>
          </ac:picMkLst>
        </pc:picChg>
        <pc:picChg chg="add mod">
          <ac:chgData name="Levi Cavalcanti" userId="0cb643cc2eff1b7b" providerId="LiveId" clId="{B62FE4EA-2A77-4FF3-8811-351B1827D572}" dt="2020-11-21T18:04:25.830" v="1308" actId="167"/>
          <ac:picMkLst>
            <pc:docMk/>
            <pc:sldMk cId="1751330630" sldId="373"/>
            <ac:picMk id="8194" creationId="{C97C9A07-FC5D-4B7A-A610-F204503889D6}"/>
          </ac:picMkLst>
        </pc:picChg>
      </pc:sldChg>
      <pc:sldChg chg="addSp delSp modSp add mod ord">
        <pc:chgData name="Levi Cavalcanti" userId="0cb643cc2eff1b7b" providerId="LiveId" clId="{B62FE4EA-2A77-4FF3-8811-351B1827D572}" dt="2020-11-21T18:25:07.774" v="1542"/>
        <pc:sldMkLst>
          <pc:docMk/>
          <pc:sldMk cId="445174848" sldId="374"/>
        </pc:sldMkLst>
        <pc:spChg chg="add del">
          <ac:chgData name="Levi Cavalcanti" userId="0cb643cc2eff1b7b" providerId="LiveId" clId="{B62FE4EA-2A77-4FF3-8811-351B1827D572}" dt="2020-11-21T18:20:16.237" v="1335"/>
          <ac:spMkLst>
            <pc:docMk/>
            <pc:sldMk cId="445174848" sldId="374"/>
            <ac:spMk id="3" creationId="{087F0F7B-01F2-48F1-AC52-6429E091D1B8}"/>
          </ac:spMkLst>
        </pc:spChg>
        <pc:spChg chg="add del">
          <ac:chgData name="Levi Cavalcanti" userId="0cb643cc2eff1b7b" providerId="LiveId" clId="{B62FE4EA-2A77-4FF3-8811-351B1827D572}" dt="2020-11-21T18:20:37.272" v="1337"/>
          <ac:spMkLst>
            <pc:docMk/>
            <pc:sldMk cId="445174848" sldId="374"/>
            <ac:spMk id="4" creationId="{5A3D7D9C-339E-479D-B4CD-E1F8DBE3A4D5}"/>
          </ac:spMkLst>
        </pc:spChg>
        <pc:spChg chg="add mod">
          <ac:chgData name="Levi Cavalcanti" userId="0cb643cc2eff1b7b" providerId="LiveId" clId="{B62FE4EA-2A77-4FF3-8811-351B1827D572}" dt="2020-11-21T18:24:48.393" v="1540" actId="208"/>
          <ac:spMkLst>
            <pc:docMk/>
            <pc:sldMk cId="445174848" sldId="374"/>
            <ac:spMk id="5" creationId="{55E9C2D3-1E96-40A1-8863-0CEAB6E6BB31}"/>
          </ac:spMkLst>
        </pc:spChg>
        <pc:spChg chg="add mod">
          <ac:chgData name="Levi Cavalcanti" userId="0cb643cc2eff1b7b" providerId="LiveId" clId="{B62FE4EA-2A77-4FF3-8811-351B1827D572}" dt="2020-11-21T18:24:23.610" v="1537" actId="1076"/>
          <ac:spMkLst>
            <pc:docMk/>
            <pc:sldMk cId="445174848" sldId="374"/>
            <ac:spMk id="9" creationId="{06DDA61F-17D5-4F48-896E-4C1697BDA56D}"/>
          </ac:spMkLst>
        </pc:spChg>
        <pc:spChg chg="del">
          <ac:chgData name="Levi Cavalcanti" userId="0cb643cc2eff1b7b" providerId="LiveId" clId="{B62FE4EA-2A77-4FF3-8811-351B1827D572}" dt="2020-11-21T18:11:26.740" v="1315" actId="478"/>
          <ac:spMkLst>
            <pc:docMk/>
            <pc:sldMk cId="445174848" sldId="374"/>
            <ac:spMk id="11" creationId="{589BC3F5-A854-493F-873B-0DBCB43675A0}"/>
          </ac:spMkLst>
        </pc:spChg>
        <pc:picChg chg="del">
          <ac:chgData name="Levi Cavalcanti" userId="0cb643cc2eff1b7b" providerId="LiveId" clId="{B62FE4EA-2A77-4FF3-8811-351B1827D572}" dt="2020-11-21T18:11:26.740" v="1315" actId="478"/>
          <ac:picMkLst>
            <pc:docMk/>
            <pc:sldMk cId="445174848" sldId="374"/>
            <ac:picMk id="1026" creationId="{9A428686-4BDB-4A0E-A9E3-F94A95FEBFF1}"/>
          </ac:picMkLst>
        </pc:picChg>
        <pc:picChg chg="add mod">
          <ac:chgData name="Levi Cavalcanti" userId="0cb643cc2eff1b7b" providerId="LiveId" clId="{B62FE4EA-2A77-4FF3-8811-351B1827D572}" dt="2020-11-21T18:24:20.749" v="1536" actId="14100"/>
          <ac:picMkLst>
            <pc:docMk/>
            <pc:sldMk cId="445174848" sldId="374"/>
            <ac:picMk id="9218" creationId="{85D97483-B80F-426F-8131-4CA9EBF93C43}"/>
          </ac:picMkLst>
        </pc:picChg>
      </pc:sldChg>
      <pc:sldChg chg="addSp delSp modSp add mod">
        <pc:chgData name="Levi Cavalcanti" userId="0cb643cc2eff1b7b" providerId="LiveId" clId="{B62FE4EA-2A77-4FF3-8811-351B1827D572}" dt="2020-11-21T18:57:03.593" v="1988" actId="1076"/>
        <pc:sldMkLst>
          <pc:docMk/>
          <pc:sldMk cId="1405414344" sldId="375"/>
        </pc:sldMkLst>
        <pc:spChg chg="add mod">
          <ac:chgData name="Levi Cavalcanti" userId="0cb643cc2eff1b7b" providerId="LiveId" clId="{B62FE4EA-2A77-4FF3-8811-351B1827D572}" dt="2020-11-21T18:37:53.871" v="1771" actId="14100"/>
          <ac:spMkLst>
            <pc:docMk/>
            <pc:sldMk cId="1405414344" sldId="375"/>
            <ac:spMk id="7" creationId="{23FC3E78-8F58-44B9-9919-5453664DEFAD}"/>
          </ac:spMkLst>
        </pc:spChg>
        <pc:spChg chg="mod">
          <ac:chgData name="Levi Cavalcanti" userId="0cb643cc2eff1b7b" providerId="LiveId" clId="{B62FE4EA-2A77-4FF3-8811-351B1827D572}" dt="2020-11-21T18:37:12.166" v="1761" actId="1076"/>
          <ac:spMkLst>
            <pc:docMk/>
            <pc:sldMk cId="1405414344" sldId="375"/>
            <ac:spMk id="8" creationId="{A9E50D8D-B12E-4F12-9CD2-BD1FF47CB8DB}"/>
          </ac:spMkLst>
        </pc:spChg>
        <pc:spChg chg="add mod">
          <ac:chgData name="Levi Cavalcanti" userId="0cb643cc2eff1b7b" providerId="LiveId" clId="{B62FE4EA-2A77-4FF3-8811-351B1827D572}" dt="2020-11-21T18:37:47.711" v="1769" actId="1076"/>
          <ac:spMkLst>
            <pc:docMk/>
            <pc:sldMk cId="1405414344" sldId="375"/>
            <ac:spMk id="9" creationId="{D25F0490-F06A-4833-B6D2-772D4F8BFB01}"/>
          </ac:spMkLst>
        </pc:spChg>
        <pc:spChg chg="mod">
          <ac:chgData name="Levi Cavalcanti" userId="0cb643cc2eff1b7b" providerId="LiveId" clId="{B62FE4EA-2A77-4FF3-8811-351B1827D572}" dt="2020-11-21T18:37:51.088" v="1770" actId="14100"/>
          <ac:spMkLst>
            <pc:docMk/>
            <pc:sldMk cId="1405414344" sldId="375"/>
            <ac:spMk id="11" creationId="{589BC3F5-A854-493F-873B-0DBCB43675A0}"/>
          </ac:spMkLst>
        </pc:spChg>
        <pc:picChg chg="add mod">
          <ac:chgData name="Levi Cavalcanti" userId="0cb643cc2eff1b7b" providerId="LiveId" clId="{B62FE4EA-2A77-4FF3-8811-351B1827D572}" dt="2020-11-21T18:57:03.593" v="1988" actId="1076"/>
          <ac:picMkLst>
            <pc:docMk/>
            <pc:sldMk cId="1405414344" sldId="375"/>
            <ac:picMk id="12" creationId="{9DD20233-FC41-425A-94A8-6B7E65BD2439}"/>
          </ac:picMkLst>
        </pc:picChg>
        <pc:picChg chg="del mod">
          <ac:chgData name="Levi Cavalcanti" userId="0cb643cc2eff1b7b" providerId="LiveId" clId="{B62FE4EA-2A77-4FF3-8811-351B1827D572}" dt="2020-11-21T18:56:56.812" v="1984" actId="478"/>
          <ac:picMkLst>
            <pc:docMk/>
            <pc:sldMk cId="1405414344" sldId="375"/>
            <ac:picMk id="1026" creationId="{9A428686-4BDB-4A0E-A9E3-F94A95FEBFF1}"/>
          </ac:picMkLst>
        </pc:picChg>
        <pc:picChg chg="add del">
          <ac:chgData name="Levi Cavalcanti" userId="0cb643cc2eff1b7b" providerId="LiveId" clId="{B62FE4EA-2A77-4FF3-8811-351B1827D572}" dt="2020-11-21T18:54:35.096" v="1975" actId="478"/>
          <ac:picMkLst>
            <pc:docMk/>
            <pc:sldMk cId="1405414344" sldId="375"/>
            <ac:picMk id="13314" creationId="{7C9CDCCB-CCB2-4449-8DB2-768776AD6C88}"/>
          </ac:picMkLst>
        </pc:picChg>
      </pc:sldChg>
      <pc:sldChg chg="addSp delSp modSp add mod ord">
        <pc:chgData name="Levi Cavalcanti" userId="0cb643cc2eff1b7b" providerId="LiveId" clId="{B62FE4EA-2A77-4FF3-8811-351B1827D572}" dt="2020-11-21T18:55:07.596" v="1977" actId="14100"/>
        <pc:sldMkLst>
          <pc:docMk/>
          <pc:sldMk cId="1692487679" sldId="376"/>
        </pc:sldMkLst>
        <pc:spChg chg="add del">
          <ac:chgData name="Levi Cavalcanti" userId="0cb643cc2eff1b7b" providerId="LiveId" clId="{B62FE4EA-2A77-4FF3-8811-351B1827D572}" dt="2020-11-21T18:40:58.262" v="1777" actId="22"/>
          <ac:spMkLst>
            <pc:docMk/>
            <pc:sldMk cId="1692487679" sldId="376"/>
            <ac:spMk id="8" creationId="{F422BEE1-357E-4019-851C-B68A09FE749A}"/>
          </ac:spMkLst>
        </pc:spChg>
        <pc:spChg chg="add mod">
          <ac:chgData name="Levi Cavalcanti" userId="0cb643cc2eff1b7b" providerId="LiveId" clId="{B62FE4EA-2A77-4FF3-8811-351B1827D572}" dt="2020-11-21T18:55:07.596" v="1977" actId="14100"/>
          <ac:spMkLst>
            <pc:docMk/>
            <pc:sldMk cId="1692487679" sldId="376"/>
            <ac:spMk id="11" creationId="{CF310C08-9A55-4C77-BD51-74D1032850AD}"/>
          </ac:spMkLst>
        </pc:spChg>
        <pc:spChg chg="add mod">
          <ac:chgData name="Levi Cavalcanti" userId="0cb643cc2eff1b7b" providerId="LiveId" clId="{B62FE4EA-2A77-4FF3-8811-351B1827D572}" dt="2020-11-21T18:45:14.301" v="1880" actId="14100"/>
          <ac:spMkLst>
            <pc:docMk/>
            <pc:sldMk cId="1692487679" sldId="376"/>
            <ac:spMk id="12" creationId="{3DE04ABF-9502-49CC-9CB1-92253D4EEC75}"/>
          </ac:spMkLst>
        </pc:spChg>
        <pc:spChg chg="add mod">
          <ac:chgData name="Levi Cavalcanti" userId="0cb643cc2eff1b7b" providerId="LiveId" clId="{B62FE4EA-2A77-4FF3-8811-351B1827D572}" dt="2020-11-21T18:45:01.477" v="1878" actId="1076"/>
          <ac:spMkLst>
            <pc:docMk/>
            <pc:sldMk cId="1692487679" sldId="376"/>
            <ac:spMk id="13" creationId="{A5536B82-A7C0-46A9-94F3-3B047C593E6B}"/>
          </ac:spMkLst>
        </pc:spChg>
        <pc:spChg chg="del">
          <ac:chgData name="Levi Cavalcanti" userId="0cb643cc2eff1b7b" providerId="LiveId" clId="{B62FE4EA-2A77-4FF3-8811-351B1827D572}" dt="2020-11-21T18:40:52.103" v="1775" actId="478"/>
          <ac:spMkLst>
            <pc:docMk/>
            <pc:sldMk cId="1692487679" sldId="376"/>
            <ac:spMk id="14" creationId="{232475C8-9D00-4582-8878-6340FE4D9D60}"/>
          </ac:spMkLst>
        </pc:spChg>
        <pc:spChg chg="del">
          <ac:chgData name="Levi Cavalcanti" userId="0cb643cc2eff1b7b" providerId="LiveId" clId="{B62FE4EA-2A77-4FF3-8811-351B1827D572}" dt="2020-11-21T18:40:52.103" v="1775" actId="478"/>
          <ac:spMkLst>
            <pc:docMk/>
            <pc:sldMk cId="1692487679" sldId="376"/>
            <ac:spMk id="15" creationId="{A05AFFE3-06C0-4D70-B9B3-E57A6869DCB4}"/>
          </ac:spMkLst>
        </pc:spChg>
        <pc:picChg chg="del">
          <ac:chgData name="Levi Cavalcanti" userId="0cb643cc2eff1b7b" providerId="LiveId" clId="{B62FE4EA-2A77-4FF3-8811-351B1827D572}" dt="2020-11-21T18:40:52.103" v="1775" actId="478"/>
          <ac:picMkLst>
            <pc:docMk/>
            <pc:sldMk cId="1692487679" sldId="376"/>
            <ac:picMk id="11269" creationId="{BE98C440-2DE6-4785-97BD-E9655C9740BC}"/>
          </ac:picMkLst>
        </pc:picChg>
        <pc:picChg chg="add mod">
          <ac:chgData name="Levi Cavalcanti" userId="0cb643cc2eff1b7b" providerId="LiveId" clId="{B62FE4EA-2A77-4FF3-8811-351B1827D572}" dt="2020-11-21T18:45:26.159" v="1881" actId="14100"/>
          <ac:picMkLst>
            <pc:docMk/>
            <pc:sldMk cId="1692487679" sldId="376"/>
            <ac:picMk id="12290" creationId="{8AC11254-BAC5-4151-91F9-A1DD1DB69A1C}"/>
          </ac:picMkLst>
        </pc:picChg>
      </pc:sldChg>
      <pc:sldChg chg="addSp delSp modSp add mod ord">
        <pc:chgData name="Levi Cavalcanti" userId="0cb643cc2eff1b7b" providerId="LiveId" clId="{B62FE4EA-2A77-4FF3-8811-351B1827D572}" dt="2020-11-21T18:53:16.070" v="1973"/>
        <pc:sldMkLst>
          <pc:docMk/>
          <pc:sldMk cId="1808575143" sldId="377"/>
        </pc:sldMkLst>
        <pc:spChg chg="add mod">
          <ac:chgData name="Levi Cavalcanti" userId="0cb643cc2eff1b7b" providerId="LiveId" clId="{B62FE4EA-2A77-4FF3-8811-351B1827D572}" dt="2020-11-21T18:51:40.955" v="1916" actId="1076"/>
          <ac:spMkLst>
            <pc:docMk/>
            <pc:sldMk cId="1808575143" sldId="377"/>
            <ac:spMk id="2" creationId="{58957507-60D2-436C-8051-6D9C4E2C8976}"/>
          </ac:spMkLst>
        </pc:spChg>
        <pc:spChg chg="del">
          <ac:chgData name="Levi Cavalcanti" userId="0cb643cc2eff1b7b" providerId="LiveId" clId="{B62FE4EA-2A77-4FF3-8811-351B1827D572}" dt="2020-11-21T18:48:49.700" v="1885" actId="478"/>
          <ac:spMkLst>
            <pc:docMk/>
            <pc:sldMk cId="1808575143" sldId="377"/>
            <ac:spMk id="7" creationId="{23FC3E78-8F58-44B9-9919-5453664DEFAD}"/>
          </ac:spMkLst>
        </pc:spChg>
        <pc:spChg chg="del">
          <ac:chgData name="Levi Cavalcanti" userId="0cb643cc2eff1b7b" providerId="LiveId" clId="{B62FE4EA-2A77-4FF3-8811-351B1827D572}" dt="2020-11-21T18:48:49.700" v="1885" actId="478"/>
          <ac:spMkLst>
            <pc:docMk/>
            <pc:sldMk cId="1808575143" sldId="377"/>
            <ac:spMk id="8" creationId="{A9E50D8D-B12E-4F12-9CD2-BD1FF47CB8DB}"/>
          </ac:spMkLst>
        </pc:spChg>
        <pc:spChg chg="del">
          <ac:chgData name="Levi Cavalcanti" userId="0cb643cc2eff1b7b" providerId="LiveId" clId="{B62FE4EA-2A77-4FF3-8811-351B1827D572}" dt="2020-11-21T18:48:49.700" v="1885" actId="478"/>
          <ac:spMkLst>
            <pc:docMk/>
            <pc:sldMk cId="1808575143" sldId="377"/>
            <ac:spMk id="9" creationId="{D25F0490-F06A-4833-B6D2-772D4F8BFB01}"/>
          </ac:spMkLst>
        </pc:spChg>
        <pc:spChg chg="del">
          <ac:chgData name="Levi Cavalcanti" userId="0cb643cc2eff1b7b" providerId="LiveId" clId="{B62FE4EA-2A77-4FF3-8811-351B1827D572}" dt="2020-11-21T18:48:49.700" v="1885" actId="478"/>
          <ac:spMkLst>
            <pc:docMk/>
            <pc:sldMk cId="1808575143" sldId="377"/>
            <ac:spMk id="11" creationId="{589BC3F5-A854-493F-873B-0DBCB43675A0}"/>
          </ac:spMkLst>
        </pc:spChg>
        <pc:spChg chg="add mod">
          <ac:chgData name="Levi Cavalcanti" userId="0cb643cc2eff1b7b" providerId="LiveId" clId="{B62FE4EA-2A77-4FF3-8811-351B1827D572}" dt="2020-11-21T18:52:51.723" v="1971" actId="1076"/>
          <ac:spMkLst>
            <pc:docMk/>
            <pc:sldMk cId="1808575143" sldId="377"/>
            <ac:spMk id="12" creationId="{F25358E7-4E62-4231-B727-E2EA54F0B565}"/>
          </ac:spMkLst>
        </pc:spChg>
        <pc:spChg chg="add mod">
          <ac:chgData name="Levi Cavalcanti" userId="0cb643cc2eff1b7b" providerId="LiveId" clId="{B62FE4EA-2A77-4FF3-8811-351B1827D572}" dt="2020-11-21T18:49:49.380" v="1893" actId="1076"/>
          <ac:spMkLst>
            <pc:docMk/>
            <pc:sldMk cId="1808575143" sldId="377"/>
            <ac:spMk id="13" creationId="{40D09F9D-15E2-4DCA-AE64-C8666775A68F}"/>
          </ac:spMkLst>
        </pc:spChg>
        <pc:picChg chg="del">
          <ac:chgData name="Levi Cavalcanti" userId="0cb643cc2eff1b7b" providerId="LiveId" clId="{B62FE4EA-2A77-4FF3-8811-351B1827D572}" dt="2020-11-21T18:48:49.700" v="1885" actId="478"/>
          <ac:picMkLst>
            <pc:docMk/>
            <pc:sldMk cId="1808575143" sldId="377"/>
            <ac:picMk id="1026" creationId="{9A428686-4BDB-4A0E-A9E3-F94A95FEBFF1}"/>
          </ac:picMkLst>
        </pc:picChg>
        <pc:picChg chg="add mod">
          <ac:chgData name="Levi Cavalcanti" userId="0cb643cc2eff1b7b" providerId="LiveId" clId="{B62FE4EA-2A77-4FF3-8811-351B1827D572}" dt="2020-11-21T18:51:22.523" v="1914" actId="1076"/>
          <ac:picMkLst>
            <pc:docMk/>
            <pc:sldMk cId="1808575143" sldId="377"/>
            <ac:picMk id="14338" creationId="{37BE6A57-7E77-42D4-96AE-B03FCBB68B7C}"/>
          </ac:picMkLst>
        </pc:picChg>
        <pc:picChg chg="add mod">
          <ac:chgData name="Levi Cavalcanti" userId="0cb643cc2eff1b7b" providerId="LiveId" clId="{B62FE4EA-2A77-4FF3-8811-351B1827D572}" dt="2020-11-21T18:51:16.491" v="1912" actId="1076"/>
          <ac:picMkLst>
            <pc:docMk/>
            <pc:sldMk cId="1808575143" sldId="377"/>
            <ac:picMk id="14340" creationId="{1C58F6DF-5B40-47CE-A5E4-4D8953E0155B}"/>
          </ac:picMkLst>
        </pc:picChg>
      </pc:sldChg>
      <pc:sldChg chg="addSp delSp modSp new mod ord">
        <pc:chgData name="Levi Cavalcanti" userId="0cb643cc2eff1b7b" providerId="LiveId" clId="{B62FE4EA-2A77-4FF3-8811-351B1827D572}" dt="2020-11-21T19:10:38.278" v="2158" actId="1076"/>
        <pc:sldMkLst>
          <pc:docMk/>
          <pc:sldMk cId="3450672822" sldId="378"/>
        </pc:sldMkLst>
        <pc:spChg chg="del">
          <ac:chgData name="Levi Cavalcanti" userId="0cb643cc2eff1b7b" providerId="LiveId" clId="{B62FE4EA-2A77-4FF3-8811-351B1827D572}" dt="2020-11-21T18:55:45.308" v="1979" actId="478"/>
          <ac:spMkLst>
            <pc:docMk/>
            <pc:sldMk cId="3450672822" sldId="378"/>
            <ac:spMk id="2" creationId="{A098B979-BF28-4072-9053-1CAD94B9E373}"/>
          </ac:spMkLst>
        </pc:spChg>
        <pc:spChg chg="add mod">
          <ac:chgData name="Levi Cavalcanti" userId="0cb643cc2eff1b7b" providerId="LiveId" clId="{B62FE4EA-2A77-4FF3-8811-351B1827D572}" dt="2020-11-21T19:02:29.760" v="2089" actId="1076"/>
          <ac:spMkLst>
            <pc:docMk/>
            <pc:sldMk cId="3450672822" sldId="378"/>
            <ac:spMk id="3" creationId="{FF93077D-33F9-4EAE-A8BF-04B04DEF97F0}"/>
          </ac:spMkLst>
        </pc:spChg>
        <pc:spChg chg="add mod">
          <ac:chgData name="Levi Cavalcanti" userId="0cb643cc2eff1b7b" providerId="LiveId" clId="{B62FE4EA-2A77-4FF3-8811-351B1827D572}" dt="2020-11-21T19:05:12.548" v="2148" actId="207"/>
          <ac:spMkLst>
            <pc:docMk/>
            <pc:sldMk cId="3450672822" sldId="378"/>
            <ac:spMk id="6" creationId="{2DB79127-6E32-4B19-969C-66169806B266}"/>
          </ac:spMkLst>
        </pc:spChg>
        <pc:graphicFrameChg chg="add mod modGraphic">
          <ac:chgData name="Levi Cavalcanti" userId="0cb643cc2eff1b7b" providerId="LiveId" clId="{B62FE4EA-2A77-4FF3-8811-351B1827D572}" dt="2020-11-21T19:10:38.278" v="2158" actId="1076"/>
          <ac:graphicFrameMkLst>
            <pc:docMk/>
            <pc:sldMk cId="3450672822" sldId="378"/>
            <ac:graphicFrameMk id="4" creationId="{54A1686D-1E85-4D87-BA2F-EDBAA515A5FC}"/>
          </ac:graphicFrameMkLst>
        </pc:graphicFrameChg>
        <pc:picChg chg="add mod">
          <ac:chgData name="Levi Cavalcanti" userId="0cb643cc2eff1b7b" providerId="LiveId" clId="{B62FE4EA-2A77-4FF3-8811-351B1827D572}" dt="2020-11-21T19:04:05.013" v="2143"/>
          <ac:picMkLst>
            <pc:docMk/>
            <pc:sldMk cId="3450672822" sldId="378"/>
            <ac:picMk id="7" creationId="{CCFB0F66-BD4E-4AA0-AD8A-5BCF94BD7EE8}"/>
          </ac:picMkLst>
        </pc:picChg>
        <pc:picChg chg="add del mod">
          <ac:chgData name="Levi Cavalcanti" userId="0cb643cc2eff1b7b" providerId="LiveId" clId="{B62FE4EA-2A77-4FF3-8811-351B1827D572}" dt="2020-11-21T18:57:24.565" v="1989" actId="478"/>
          <ac:picMkLst>
            <pc:docMk/>
            <pc:sldMk cId="3450672822" sldId="378"/>
            <ac:picMk id="15362" creationId="{B6907EF3-973E-42E6-9F5D-4A0E276019CC}"/>
          </ac:picMkLst>
        </pc:picChg>
        <pc:picChg chg="add mod">
          <ac:chgData name="Levi Cavalcanti" userId="0cb643cc2eff1b7b" providerId="LiveId" clId="{B62FE4EA-2A77-4FF3-8811-351B1827D572}" dt="2020-11-21T19:10:32.170" v="2157" actId="167"/>
          <ac:picMkLst>
            <pc:docMk/>
            <pc:sldMk cId="3450672822" sldId="378"/>
            <ac:picMk id="15364" creationId="{4E19FFDB-49F1-45FB-947F-4C3D1A268E8A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2014D0E-717C-4E8E-8C02-CF12CEFEC700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9661D498-5576-4BB2-B189-EE81089C83AC}">
      <dgm:prSet phldrT="[Texto]" custT="1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pt-BR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O Texto</a:t>
          </a:r>
        </a:p>
      </dgm:t>
    </dgm:pt>
    <dgm:pt modelId="{CAAE71CB-331D-4D37-8AB9-4B8577E67790}" type="parTrans" cxnId="{8436D27F-7DEB-4572-BB83-A01F7EB61CEF}">
      <dgm:prSet/>
      <dgm:spPr/>
      <dgm:t>
        <a:bodyPr/>
        <a:lstStyle/>
        <a:p>
          <a:endParaRPr lang="pt-BR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82D9D41-5025-490E-B4FD-68D5A6D22742}" type="sibTrans" cxnId="{8436D27F-7DEB-4572-BB83-A01F7EB61CEF}">
      <dgm:prSet/>
      <dgm:spPr/>
      <dgm:t>
        <a:bodyPr/>
        <a:lstStyle/>
        <a:p>
          <a:endParaRPr lang="pt-BR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6683A59-1D87-48F1-98EB-928924F3D32C}">
      <dgm:prSet phldrT="[Texto]" custT="1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pt-BR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Coesão textual</a:t>
          </a:r>
        </a:p>
      </dgm:t>
    </dgm:pt>
    <dgm:pt modelId="{D9032DBB-592B-4FB9-8919-F3CB79694F7C}" type="parTrans" cxnId="{40DBB1C8-86B9-41D3-B4BA-0DF99EF7961E}">
      <dgm:prSet/>
      <dgm:spPr/>
      <dgm:t>
        <a:bodyPr/>
        <a:lstStyle/>
        <a:p>
          <a:endParaRPr lang="pt-BR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B377E79-300D-4278-91E3-9BC8D0752E0C}" type="sibTrans" cxnId="{40DBB1C8-86B9-41D3-B4BA-0DF99EF7961E}">
      <dgm:prSet/>
      <dgm:spPr/>
      <dgm:t>
        <a:bodyPr/>
        <a:lstStyle/>
        <a:p>
          <a:endParaRPr lang="pt-BR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D127689-6272-4724-8475-EC0C9CE5075F}">
      <dgm:prSet phldrT="[Texto]" custT="1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pt-BR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Coerência textual</a:t>
          </a:r>
        </a:p>
      </dgm:t>
    </dgm:pt>
    <dgm:pt modelId="{75700A95-08EB-48D1-9C85-A4D313957724}" type="parTrans" cxnId="{E0084E41-1406-49DD-8B6B-E15161D46D89}">
      <dgm:prSet/>
      <dgm:spPr/>
      <dgm:t>
        <a:bodyPr/>
        <a:lstStyle/>
        <a:p>
          <a:endParaRPr lang="pt-BR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2C0002B-6DBF-4162-BF60-C7C0F76A94D8}" type="sibTrans" cxnId="{E0084E41-1406-49DD-8B6B-E15161D46D89}">
      <dgm:prSet/>
      <dgm:spPr/>
      <dgm:t>
        <a:bodyPr/>
        <a:lstStyle/>
        <a:p>
          <a:endParaRPr lang="pt-BR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DA83AED-3926-44B8-9AB7-BD0A2ADFA01B}" type="pres">
      <dgm:prSet presAssocID="{62014D0E-717C-4E8E-8C02-CF12CEFEC700}" presName="linear" presStyleCnt="0">
        <dgm:presLayoutVars>
          <dgm:dir/>
          <dgm:animLvl val="lvl"/>
          <dgm:resizeHandles val="exact"/>
        </dgm:presLayoutVars>
      </dgm:prSet>
      <dgm:spPr/>
    </dgm:pt>
    <dgm:pt modelId="{EB3C044C-AE30-4B58-9AD8-5DAA6265E5CA}" type="pres">
      <dgm:prSet presAssocID="{9661D498-5576-4BB2-B189-EE81089C83AC}" presName="parentLin" presStyleCnt="0"/>
      <dgm:spPr/>
    </dgm:pt>
    <dgm:pt modelId="{CC5C6DBF-C9AD-4CA3-96D6-B597DC35C900}" type="pres">
      <dgm:prSet presAssocID="{9661D498-5576-4BB2-B189-EE81089C83AC}" presName="parentLeftMargin" presStyleLbl="node1" presStyleIdx="0" presStyleCnt="3"/>
      <dgm:spPr/>
    </dgm:pt>
    <dgm:pt modelId="{D6A2B85D-7B03-49E0-9330-2501CE21A518}" type="pres">
      <dgm:prSet presAssocID="{9661D498-5576-4BB2-B189-EE81089C83AC}" presName="parentText" presStyleLbl="node1" presStyleIdx="0" presStyleCnt="3" custScaleX="100379" custScaleY="25984" custLinFactNeighborX="-9384" custLinFactNeighborY="-57331">
        <dgm:presLayoutVars>
          <dgm:chMax val="0"/>
          <dgm:bulletEnabled val="1"/>
        </dgm:presLayoutVars>
      </dgm:prSet>
      <dgm:spPr/>
    </dgm:pt>
    <dgm:pt modelId="{5E02E6DF-F25A-4781-A219-FA0BA4EEB3D1}" type="pres">
      <dgm:prSet presAssocID="{9661D498-5576-4BB2-B189-EE81089C83AC}" presName="negativeSpace" presStyleCnt="0"/>
      <dgm:spPr/>
    </dgm:pt>
    <dgm:pt modelId="{0E08E9F9-449A-4C54-8974-AF4407698957}" type="pres">
      <dgm:prSet presAssocID="{9661D498-5576-4BB2-B189-EE81089C83AC}" presName="childText" presStyleLbl="conFgAcc1" presStyleIdx="0" presStyleCnt="3" custScaleY="49700" custLinFactY="-6368" custLinFactNeighborY="-100000">
        <dgm:presLayoutVars>
          <dgm:bulletEnabled val="1"/>
        </dgm:presLayoutVars>
      </dgm:prSet>
      <dgm:spPr/>
    </dgm:pt>
    <dgm:pt modelId="{2DD3FF1C-9A2B-43B4-B53C-17DA21BAB8D9}" type="pres">
      <dgm:prSet presAssocID="{382D9D41-5025-490E-B4FD-68D5A6D22742}" presName="spaceBetweenRectangles" presStyleCnt="0"/>
      <dgm:spPr/>
    </dgm:pt>
    <dgm:pt modelId="{B52E5822-D010-4698-ACD8-AECAB3375EB6}" type="pres">
      <dgm:prSet presAssocID="{66683A59-1D87-48F1-98EB-928924F3D32C}" presName="parentLin" presStyleCnt="0"/>
      <dgm:spPr/>
    </dgm:pt>
    <dgm:pt modelId="{965C55EA-176C-4EAA-948C-6F6E422F1272}" type="pres">
      <dgm:prSet presAssocID="{66683A59-1D87-48F1-98EB-928924F3D32C}" presName="parentLeftMargin" presStyleLbl="node1" presStyleIdx="0" presStyleCnt="3"/>
      <dgm:spPr/>
    </dgm:pt>
    <dgm:pt modelId="{7989F37C-0320-4787-94F5-495FAC63935D}" type="pres">
      <dgm:prSet presAssocID="{66683A59-1D87-48F1-98EB-928924F3D32C}" presName="parentText" presStyleLbl="node1" presStyleIdx="1" presStyleCnt="3" custScaleX="100000" custScaleY="31196" custLinFactNeighborX="3128" custLinFactNeighborY="-29729">
        <dgm:presLayoutVars>
          <dgm:chMax val="0"/>
          <dgm:bulletEnabled val="1"/>
        </dgm:presLayoutVars>
      </dgm:prSet>
      <dgm:spPr/>
    </dgm:pt>
    <dgm:pt modelId="{C9C4BE1B-A952-48AB-BA68-B2008DA128B7}" type="pres">
      <dgm:prSet presAssocID="{66683A59-1D87-48F1-98EB-928924F3D32C}" presName="negativeSpace" presStyleCnt="0"/>
      <dgm:spPr/>
    </dgm:pt>
    <dgm:pt modelId="{ED922E79-C9B2-4501-87E4-478D8371A095}" type="pres">
      <dgm:prSet presAssocID="{66683A59-1D87-48F1-98EB-928924F3D32C}" presName="childText" presStyleLbl="conFgAcc1" presStyleIdx="1" presStyleCnt="3" custScaleY="43176">
        <dgm:presLayoutVars>
          <dgm:bulletEnabled val="1"/>
        </dgm:presLayoutVars>
      </dgm:prSet>
      <dgm:spPr/>
    </dgm:pt>
    <dgm:pt modelId="{25C0B502-8D39-4C3B-8BE9-30EB9E93177F}" type="pres">
      <dgm:prSet presAssocID="{4B377E79-300D-4278-91E3-9BC8D0752E0C}" presName="spaceBetweenRectangles" presStyleCnt="0"/>
      <dgm:spPr/>
    </dgm:pt>
    <dgm:pt modelId="{93CEE123-7D6E-4A3E-8914-815639DA7A9A}" type="pres">
      <dgm:prSet presAssocID="{1D127689-6272-4724-8475-EC0C9CE5075F}" presName="parentLin" presStyleCnt="0"/>
      <dgm:spPr/>
    </dgm:pt>
    <dgm:pt modelId="{8FE806DE-F6EB-4C06-B8BE-D6E8CC606191}" type="pres">
      <dgm:prSet presAssocID="{1D127689-6272-4724-8475-EC0C9CE5075F}" presName="parentLeftMargin" presStyleLbl="node1" presStyleIdx="1" presStyleCnt="3"/>
      <dgm:spPr/>
    </dgm:pt>
    <dgm:pt modelId="{464BC6F8-7A02-4EBF-A67F-1454A281B23C}" type="pres">
      <dgm:prSet presAssocID="{1D127689-6272-4724-8475-EC0C9CE5075F}" presName="parentText" presStyleLbl="node1" presStyleIdx="2" presStyleCnt="3" custScaleX="101719" custScaleY="32238" custLinFactNeighborX="-12512" custLinFactNeighborY="-7244">
        <dgm:presLayoutVars>
          <dgm:chMax val="0"/>
          <dgm:bulletEnabled val="1"/>
        </dgm:presLayoutVars>
      </dgm:prSet>
      <dgm:spPr/>
    </dgm:pt>
    <dgm:pt modelId="{64517C2A-75C8-4BD6-B234-21E9B08AC43A}" type="pres">
      <dgm:prSet presAssocID="{1D127689-6272-4724-8475-EC0C9CE5075F}" presName="negativeSpace" presStyleCnt="0"/>
      <dgm:spPr/>
    </dgm:pt>
    <dgm:pt modelId="{F72CF882-4072-408E-A280-BBBB642DAEE4}" type="pres">
      <dgm:prSet presAssocID="{1D127689-6272-4724-8475-EC0C9CE5075F}" presName="childText" presStyleLbl="conFgAcc1" presStyleIdx="2" presStyleCnt="3" custFlipVert="1" custScaleY="46651" custLinFactNeighborY="45688">
        <dgm:presLayoutVars>
          <dgm:bulletEnabled val="1"/>
        </dgm:presLayoutVars>
      </dgm:prSet>
      <dgm:spPr/>
    </dgm:pt>
  </dgm:ptLst>
  <dgm:cxnLst>
    <dgm:cxn modelId="{AD196328-88EB-407F-B36D-BF92CD54E0BE}" type="presOf" srcId="{66683A59-1D87-48F1-98EB-928924F3D32C}" destId="{965C55EA-176C-4EAA-948C-6F6E422F1272}" srcOrd="0" destOrd="0" presId="urn:microsoft.com/office/officeart/2005/8/layout/list1"/>
    <dgm:cxn modelId="{E0084E41-1406-49DD-8B6B-E15161D46D89}" srcId="{62014D0E-717C-4E8E-8C02-CF12CEFEC700}" destId="{1D127689-6272-4724-8475-EC0C9CE5075F}" srcOrd="2" destOrd="0" parTransId="{75700A95-08EB-48D1-9C85-A4D313957724}" sibTransId="{52C0002B-6DBF-4162-BF60-C7C0F76A94D8}"/>
    <dgm:cxn modelId="{2925356B-8362-4F09-ABB2-A95F18BD2FE3}" type="presOf" srcId="{62014D0E-717C-4E8E-8C02-CF12CEFEC700}" destId="{8DA83AED-3926-44B8-9AB7-BD0A2ADFA01B}" srcOrd="0" destOrd="0" presId="urn:microsoft.com/office/officeart/2005/8/layout/list1"/>
    <dgm:cxn modelId="{6BBFCC7B-BCA9-4FEE-A36B-861C24FE531D}" type="presOf" srcId="{66683A59-1D87-48F1-98EB-928924F3D32C}" destId="{7989F37C-0320-4787-94F5-495FAC63935D}" srcOrd="1" destOrd="0" presId="urn:microsoft.com/office/officeart/2005/8/layout/list1"/>
    <dgm:cxn modelId="{8436D27F-7DEB-4572-BB83-A01F7EB61CEF}" srcId="{62014D0E-717C-4E8E-8C02-CF12CEFEC700}" destId="{9661D498-5576-4BB2-B189-EE81089C83AC}" srcOrd="0" destOrd="0" parTransId="{CAAE71CB-331D-4D37-8AB9-4B8577E67790}" sibTransId="{382D9D41-5025-490E-B4FD-68D5A6D22742}"/>
    <dgm:cxn modelId="{09509480-E8BD-400A-BE35-0E968BDF84B2}" type="presOf" srcId="{1D127689-6272-4724-8475-EC0C9CE5075F}" destId="{464BC6F8-7A02-4EBF-A67F-1454A281B23C}" srcOrd="1" destOrd="0" presId="urn:microsoft.com/office/officeart/2005/8/layout/list1"/>
    <dgm:cxn modelId="{4E231EC2-D557-4DFA-AEAB-F475134DB3FE}" type="presOf" srcId="{9661D498-5576-4BB2-B189-EE81089C83AC}" destId="{D6A2B85D-7B03-49E0-9330-2501CE21A518}" srcOrd="1" destOrd="0" presId="urn:microsoft.com/office/officeart/2005/8/layout/list1"/>
    <dgm:cxn modelId="{40DBB1C8-86B9-41D3-B4BA-0DF99EF7961E}" srcId="{62014D0E-717C-4E8E-8C02-CF12CEFEC700}" destId="{66683A59-1D87-48F1-98EB-928924F3D32C}" srcOrd="1" destOrd="0" parTransId="{D9032DBB-592B-4FB9-8919-F3CB79694F7C}" sibTransId="{4B377E79-300D-4278-91E3-9BC8D0752E0C}"/>
    <dgm:cxn modelId="{4682F8D6-71C3-4256-A7FD-B471837D158C}" type="presOf" srcId="{9661D498-5576-4BB2-B189-EE81089C83AC}" destId="{CC5C6DBF-C9AD-4CA3-96D6-B597DC35C900}" srcOrd="0" destOrd="0" presId="urn:microsoft.com/office/officeart/2005/8/layout/list1"/>
    <dgm:cxn modelId="{F206C6E7-1552-4B90-B1B3-EA579D6411B3}" type="presOf" srcId="{1D127689-6272-4724-8475-EC0C9CE5075F}" destId="{8FE806DE-F6EB-4C06-B8BE-D6E8CC606191}" srcOrd="0" destOrd="0" presId="urn:microsoft.com/office/officeart/2005/8/layout/list1"/>
    <dgm:cxn modelId="{0090E67A-D090-4511-A7A5-4B1391F3DEFE}" type="presParOf" srcId="{8DA83AED-3926-44B8-9AB7-BD0A2ADFA01B}" destId="{EB3C044C-AE30-4B58-9AD8-5DAA6265E5CA}" srcOrd="0" destOrd="0" presId="urn:microsoft.com/office/officeart/2005/8/layout/list1"/>
    <dgm:cxn modelId="{526FF0DF-FB11-4116-BFBD-4F7E4291514E}" type="presParOf" srcId="{EB3C044C-AE30-4B58-9AD8-5DAA6265E5CA}" destId="{CC5C6DBF-C9AD-4CA3-96D6-B597DC35C900}" srcOrd="0" destOrd="0" presId="urn:microsoft.com/office/officeart/2005/8/layout/list1"/>
    <dgm:cxn modelId="{61A7C05B-96D2-4CA3-8EC1-7E823D8118EE}" type="presParOf" srcId="{EB3C044C-AE30-4B58-9AD8-5DAA6265E5CA}" destId="{D6A2B85D-7B03-49E0-9330-2501CE21A518}" srcOrd="1" destOrd="0" presId="urn:microsoft.com/office/officeart/2005/8/layout/list1"/>
    <dgm:cxn modelId="{13A5E6AC-849F-4867-AEDC-D65E269C1FBB}" type="presParOf" srcId="{8DA83AED-3926-44B8-9AB7-BD0A2ADFA01B}" destId="{5E02E6DF-F25A-4781-A219-FA0BA4EEB3D1}" srcOrd="1" destOrd="0" presId="urn:microsoft.com/office/officeart/2005/8/layout/list1"/>
    <dgm:cxn modelId="{DFB400EC-2202-4235-A087-B43F88880848}" type="presParOf" srcId="{8DA83AED-3926-44B8-9AB7-BD0A2ADFA01B}" destId="{0E08E9F9-449A-4C54-8974-AF4407698957}" srcOrd="2" destOrd="0" presId="urn:microsoft.com/office/officeart/2005/8/layout/list1"/>
    <dgm:cxn modelId="{A1D31942-0692-4206-A7E8-2A47CCAB551C}" type="presParOf" srcId="{8DA83AED-3926-44B8-9AB7-BD0A2ADFA01B}" destId="{2DD3FF1C-9A2B-43B4-B53C-17DA21BAB8D9}" srcOrd="3" destOrd="0" presId="urn:microsoft.com/office/officeart/2005/8/layout/list1"/>
    <dgm:cxn modelId="{6A910967-0073-46B9-A736-3180B90914FA}" type="presParOf" srcId="{8DA83AED-3926-44B8-9AB7-BD0A2ADFA01B}" destId="{B52E5822-D010-4698-ACD8-AECAB3375EB6}" srcOrd="4" destOrd="0" presId="urn:microsoft.com/office/officeart/2005/8/layout/list1"/>
    <dgm:cxn modelId="{01C7CFD8-F14E-4CB4-8869-4A42C06B0710}" type="presParOf" srcId="{B52E5822-D010-4698-ACD8-AECAB3375EB6}" destId="{965C55EA-176C-4EAA-948C-6F6E422F1272}" srcOrd="0" destOrd="0" presId="urn:microsoft.com/office/officeart/2005/8/layout/list1"/>
    <dgm:cxn modelId="{29877F5C-AEA8-476D-A899-E39347FD2BF1}" type="presParOf" srcId="{B52E5822-D010-4698-ACD8-AECAB3375EB6}" destId="{7989F37C-0320-4787-94F5-495FAC63935D}" srcOrd="1" destOrd="0" presId="urn:microsoft.com/office/officeart/2005/8/layout/list1"/>
    <dgm:cxn modelId="{C005DD5B-062D-4308-ACD6-C3FA9764B8C2}" type="presParOf" srcId="{8DA83AED-3926-44B8-9AB7-BD0A2ADFA01B}" destId="{C9C4BE1B-A952-48AB-BA68-B2008DA128B7}" srcOrd="5" destOrd="0" presId="urn:microsoft.com/office/officeart/2005/8/layout/list1"/>
    <dgm:cxn modelId="{1EA3F0F2-6521-4D0D-ACD2-0151A9A61DA4}" type="presParOf" srcId="{8DA83AED-3926-44B8-9AB7-BD0A2ADFA01B}" destId="{ED922E79-C9B2-4501-87E4-478D8371A095}" srcOrd="6" destOrd="0" presId="urn:microsoft.com/office/officeart/2005/8/layout/list1"/>
    <dgm:cxn modelId="{3FA7890A-E8DE-41C0-8E29-262F4180FB7F}" type="presParOf" srcId="{8DA83AED-3926-44B8-9AB7-BD0A2ADFA01B}" destId="{25C0B502-8D39-4C3B-8BE9-30EB9E93177F}" srcOrd="7" destOrd="0" presId="urn:microsoft.com/office/officeart/2005/8/layout/list1"/>
    <dgm:cxn modelId="{A77E31D8-9CC3-48C5-9A12-3FFBFFCF3AA5}" type="presParOf" srcId="{8DA83AED-3926-44B8-9AB7-BD0A2ADFA01B}" destId="{93CEE123-7D6E-4A3E-8914-815639DA7A9A}" srcOrd="8" destOrd="0" presId="urn:microsoft.com/office/officeart/2005/8/layout/list1"/>
    <dgm:cxn modelId="{4162B171-64D5-49FC-B914-5F523CC69CD6}" type="presParOf" srcId="{93CEE123-7D6E-4A3E-8914-815639DA7A9A}" destId="{8FE806DE-F6EB-4C06-B8BE-D6E8CC606191}" srcOrd="0" destOrd="0" presId="urn:microsoft.com/office/officeart/2005/8/layout/list1"/>
    <dgm:cxn modelId="{3AA2F601-9F0E-47B2-91F5-CA5FF931E19F}" type="presParOf" srcId="{93CEE123-7D6E-4A3E-8914-815639DA7A9A}" destId="{464BC6F8-7A02-4EBF-A67F-1454A281B23C}" srcOrd="1" destOrd="0" presId="urn:microsoft.com/office/officeart/2005/8/layout/list1"/>
    <dgm:cxn modelId="{771CDC74-B78B-4A39-9397-40E3730326D7}" type="presParOf" srcId="{8DA83AED-3926-44B8-9AB7-BD0A2ADFA01B}" destId="{64517C2A-75C8-4BD6-B234-21E9B08AC43A}" srcOrd="9" destOrd="0" presId="urn:microsoft.com/office/officeart/2005/8/layout/list1"/>
    <dgm:cxn modelId="{3A72DDE7-690D-4CBD-8275-DBFCD2376471}" type="presParOf" srcId="{8DA83AED-3926-44B8-9AB7-BD0A2ADFA01B}" destId="{F72CF882-4072-408E-A280-BBBB642DAEE4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08E9F9-449A-4C54-8974-AF4407698957}">
      <dsp:nvSpPr>
        <dsp:cNvPr id="0" name=""/>
        <dsp:cNvSpPr/>
      </dsp:nvSpPr>
      <dsp:spPr>
        <a:xfrm>
          <a:off x="0" y="844998"/>
          <a:ext cx="8473317" cy="81408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A2B85D-7B03-49E0-9330-2501CE21A518}">
      <dsp:nvSpPr>
        <dsp:cNvPr id="0" name=""/>
        <dsp:cNvSpPr/>
      </dsp:nvSpPr>
      <dsp:spPr>
        <a:xfrm>
          <a:off x="383909" y="661058"/>
          <a:ext cx="5953801" cy="498580"/>
        </a:xfrm>
        <a:prstGeom prst="roundRect">
          <a:avLst/>
        </a:prstGeom>
        <a:solidFill>
          <a:schemeClr val="bg2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190" tIns="0" rIns="224190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O Texto</a:t>
          </a:r>
        </a:p>
      </dsp:txBody>
      <dsp:txXfrm>
        <a:off x="408248" y="685397"/>
        <a:ext cx="5905123" cy="449902"/>
      </dsp:txXfrm>
    </dsp:sp>
    <dsp:sp modelId="{ED922E79-C9B2-4501-87E4-478D8371A095}">
      <dsp:nvSpPr>
        <dsp:cNvPr id="0" name=""/>
        <dsp:cNvSpPr/>
      </dsp:nvSpPr>
      <dsp:spPr>
        <a:xfrm>
          <a:off x="0" y="2104581"/>
          <a:ext cx="8473317" cy="70722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89F37C-0320-4787-94F5-495FAC63935D}">
      <dsp:nvSpPr>
        <dsp:cNvPr id="0" name=""/>
        <dsp:cNvSpPr/>
      </dsp:nvSpPr>
      <dsp:spPr>
        <a:xfrm>
          <a:off x="436918" y="1894952"/>
          <a:ext cx="5931321" cy="598588"/>
        </a:xfrm>
        <a:prstGeom prst="roundRect">
          <a:avLst/>
        </a:prstGeom>
        <a:solidFill>
          <a:schemeClr val="bg2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190" tIns="0" rIns="224190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Coesão textual</a:t>
          </a:r>
        </a:p>
      </dsp:txBody>
      <dsp:txXfrm>
        <a:off x="466139" y="1924173"/>
        <a:ext cx="5872879" cy="540146"/>
      </dsp:txXfrm>
    </dsp:sp>
    <dsp:sp modelId="{F72CF882-4072-408E-A280-BBBB642DAEE4}">
      <dsp:nvSpPr>
        <dsp:cNvPr id="0" name=""/>
        <dsp:cNvSpPr/>
      </dsp:nvSpPr>
      <dsp:spPr>
        <a:xfrm flipV="1">
          <a:off x="0" y="3260317"/>
          <a:ext cx="8473317" cy="76414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4BC6F8-7A02-4EBF-A67F-1454A281B23C}">
      <dsp:nvSpPr>
        <dsp:cNvPr id="0" name=""/>
        <dsp:cNvSpPr/>
      </dsp:nvSpPr>
      <dsp:spPr>
        <a:xfrm>
          <a:off x="370656" y="3023806"/>
          <a:ext cx="6033281" cy="618582"/>
        </a:xfrm>
        <a:prstGeom prst="roundRect">
          <a:avLst/>
        </a:prstGeom>
        <a:solidFill>
          <a:schemeClr val="bg2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190" tIns="0" rIns="224190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Coerência textual</a:t>
          </a:r>
        </a:p>
      </dsp:txBody>
      <dsp:txXfrm>
        <a:off x="400853" y="3054003"/>
        <a:ext cx="5972887" cy="5581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01FFCB9D-6AE7-47A6-959E-EF453F55E2A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93EBEF3F-202B-47D5-B2B5-5C5AC0557AE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CF6EC4-755F-4C7F-BE23-516B7BF108C4}" type="datetimeFigureOut">
              <a:rPr lang="pt-BR" smtClean="0"/>
              <a:t>04/01/2021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C38F4B83-E953-4049-B8B3-FF494EC94E8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AC185299-C68A-4B6C-ABDF-1DC4E9FFB5D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89C3C4-2844-44A8-AED4-F3B2EC028F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35019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BF4BB4-296F-4136-BB18-DCC7D5C47BBB}" type="datetimeFigureOut">
              <a:rPr lang="pt-BR" smtClean="0"/>
              <a:t>04/01/2021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F6A099-D150-4499-82D1-302E0E4E706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956010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Espaço Reservado para Imagem de Slide 1">
            <a:extLst>
              <a:ext uri="{FF2B5EF4-FFF2-40B4-BE49-F238E27FC236}">
                <a16:creationId xmlns:a16="http://schemas.microsoft.com/office/drawing/2014/main" id="{6D162448-A18D-4FC3-B552-57E9D9B049A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Espaço Reservado para Anotações 2">
            <a:extLst>
              <a:ext uri="{FF2B5EF4-FFF2-40B4-BE49-F238E27FC236}">
                <a16:creationId xmlns:a16="http://schemas.microsoft.com/office/drawing/2014/main" id="{07B184C6-1EE8-4B87-8025-C55887684FC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7172" name="Espaço Reservado para Número de Slide 3">
            <a:extLst>
              <a:ext uri="{FF2B5EF4-FFF2-40B4-BE49-F238E27FC236}">
                <a16:creationId xmlns:a16="http://schemas.microsoft.com/office/drawing/2014/main" id="{AAE99E62-FB48-480C-8E9B-03DF1A2AD47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EB9D5D5-5529-4406-8B5F-8ED26F480D74}" type="slidenum">
              <a:rPr lang="pt-BR" altLang="pt-BR">
                <a:latin typeface="Calibri" panose="020F0502020204030204" pitchFamily="34" charset="0"/>
              </a:rPr>
              <a:pPr eaLnBrk="1" hangingPunct="1"/>
              <a:t>3</a:t>
            </a:fld>
            <a:endParaRPr lang="pt-BR" altLang="pt-BR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b="0" i="0" dirty="0">
                <a:solidFill>
                  <a:srgbClr val="111111"/>
                </a:solidFill>
                <a:effectLst/>
                <a:latin typeface="Aprova"/>
              </a:rPr>
              <a:t>Comentário: Comentário: A locução </a:t>
            </a:r>
            <a:r>
              <a:rPr lang="pt-BR" b="1" i="0" dirty="0">
                <a:solidFill>
                  <a:srgbClr val="111111"/>
                </a:solidFill>
                <a:effectLst/>
                <a:latin typeface="Aprova"/>
              </a:rPr>
              <a:t>‘’além disso’’</a:t>
            </a:r>
            <a:r>
              <a:rPr lang="pt-BR" b="0" i="0" dirty="0">
                <a:solidFill>
                  <a:srgbClr val="111111"/>
                </a:solidFill>
                <a:effectLst/>
                <a:latin typeface="Aprova"/>
              </a:rPr>
              <a:t> estabelece coesão e marca uma sequência de ideias e enumera os benefícios de um estilo de vida saudável, com a prática regular de exercícios físicos e alimentação equilibrada. A expressão introduz mais ideias em consonância com as apresentadas anteriormente.</a:t>
            </a:r>
            <a:br>
              <a:rPr lang="pt-BR" dirty="0"/>
            </a:br>
            <a:r>
              <a:rPr lang="pt-BR" b="0" i="0" dirty="0">
                <a:solidFill>
                  <a:srgbClr val="111111"/>
                </a:solidFill>
                <a:effectLst/>
                <a:latin typeface="Aprova"/>
              </a:rPr>
              <a:t>As outras alternativas estão incorretas pelo seguinte: o conectivo </a:t>
            </a:r>
            <a:r>
              <a:rPr lang="pt-BR" b="1" i="0" dirty="0">
                <a:solidFill>
                  <a:srgbClr val="111111"/>
                </a:solidFill>
                <a:effectLst/>
                <a:latin typeface="Aprova"/>
              </a:rPr>
              <a:t>‘’mas também’’</a:t>
            </a:r>
            <a:r>
              <a:rPr lang="pt-BR" b="0" i="0" dirty="0">
                <a:solidFill>
                  <a:srgbClr val="111111"/>
                </a:solidFill>
                <a:effectLst/>
                <a:latin typeface="Aprova"/>
              </a:rPr>
              <a:t>, ao contrário do que se afirma na letra B, traz uma ideia de soma, por ser essa uma locução conjuntiva aditiva; o </a:t>
            </a:r>
            <a:r>
              <a:rPr lang="pt-BR" b="1" i="0" dirty="0">
                <a:solidFill>
                  <a:srgbClr val="111111"/>
                </a:solidFill>
                <a:effectLst/>
                <a:latin typeface="Aprova"/>
              </a:rPr>
              <a:t>‘’como’’</a:t>
            </a:r>
            <a:r>
              <a:rPr lang="pt-BR" b="0" i="0" dirty="0">
                <a:solidFill>
                  <a:srgbClr val="111111"/>
                </a:solidFill>
                <a:effectLst/>
                <a:latin typeface="Aprova"/>
              </a:rPr>
              <a:t> (letra C) não introduz uma generalização, mas sim especifica, cita alguns problemas que podem ser evitados quando se tem um estilo de vida saudável; </a:t>
            </a:r>
            <a:r>
              <a:rPr lang="pt-BR" b="1" i="0" dirty="0">
                <a:solidFill>
                  <a:srgbClr val="111111"/>
                </a:solidFill>
                <a:effectLst/>
                <a:latin typeface="Aprova"/>
              </a:rPr>
              <a:t>‘’também’’</a:t>
            </a:r>
            <a:r>
              <a:rPr lang="pt-BR" b="0" i="0" dirty="0">
                <a:solidFill>
                  <a:srgbClr val="111111"/>
                </a:solidFill>
                <a:effectLst/>
                <a:latin typeface="Aprova"/>
              </a:rPr>
              <a:t> (letra D) é uma palavra denotativa que traz consigo a ideia de inclusão; já o termo </a:t>
            </a:r>
            <a:r>
              <a:rPr lang="pt-BR" b="1" i="0" dirty="0">
                <a:solidFill>
                  <a:srgbClr val="111111"/>
                </a:solidFill>
                <a:effectLst/>
                <a:latin typeface="Aprova"/>
              </a:rPr>
              <a:t>‘’fatores’’</a:t>
            </a:r>
            <a:r>
              <a:rPr lang="pt-BR" b="0" i="0" dirty="0">
                <a:solidFill>
                  <a:srgbClr val="111111"/>
                </a:solidFill>
                <a:effectLst/>
                <a:latin typeface="Aprova"/>
              </a:rPr>
              <a:t> retoma na verdade as expressões ‘’diminuir o estresse e aumentar a capacidade física’’.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F6A099-D150-4499-82D1-302E0E4E706D}" type="slidenum">
              <a:rPr lang="pt-BR" smtClean="0"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475907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pt-BR" b="1" i="0" dirty="0">
                <a:solidFill>
                  <a:srgbClr val="111111"/>
                </a:solidFill>
                <a:effectLst/>
                <a:latin typeface="Aprova"/>
              </a:rPr>
              <a:t>1.</a:t>
            </a:r>
            <a:r>
              <a:rPr lang="pt-BR" b="0" i="0" dirty="0">
                <a:solidFill>
                  <a:srgbClr val="111111"/>
                </a:solidFill>
                <a:effectLst/>
                <a:latin typeface="Aprova"/>
              </a:rPr>
              <a:t> C</a:t>
            </a:r>
          </a:p>
          <a:p>
            <a:pPr algn="l"/>
            <a:r>
              <a:rPr lang="pt-BR" b="1" i="0" dirty="0">
                <a:solidFill>
                  <a:srgbClr val="111111"/>
                </a:solidFill>
                <a:effectLst/>
                <a:latin typeface="Aprova"/>
              </a:rPr>
              <a:t>Comentário:</a:t>
            </a:r>
            <a:r>
              <a:rPr lang="pt-BR" b="0" i="0" dirty="0">
                <a:solidFill>
                  <a:srgbClr val="111111"/>
                </a:solidFill>
                <a:effectLst/>
                <a:latin typeface="Aprova"/>
              </a:rPr>
              <a:t> As demais alternativas apresentam afirmações incorretas acerca da manutenção temática do texto. O conectivo </a:t>
            </a:r>
            <a:r>
              <a:rPr lang="pt-BR" b="0" i="1" dirty="0">
                <a:solidFill>
                  <a:srgbClr val="111111"/>
                </a:solidFill>
                <a:effectLst/>
                <a:latin typeface="Aprova"/>
              </a:rPr>
              <a:t>mas</a:t>
            </a:r>
            <a:r>
              <a:rPr lang="pt-BR" b="0" i="0" dirty="0">
                <a:solidFill>
                  <a:srgbClr val="111111"/>
                </a:solidFill>
                <a:effectLst/>
                <a:latin typeface="Aprova"/>
              </a:rPr>
              <a:t> não exprime uma oposição de </a:t>
            </a:r>
            <a:r>
              <a:rPr lang="pt-BR" b="0" i="0" dirty="0" err="1">
                <a:solidFill>
                  <a:srgbClr val="111111"/>
                </a:solidFill>
                <a:effectLst/>
                <a:latin typeface="Aprova"/>
              </a:rPr>
              <a:t>idéias</a:t>
            </a:r>
            <a:r>
              <a:rPr lang="pt-BR" b="0" i="0" dirty="0">
                <a:solidFill>
                  <a:srgbClr val="111111"/>
                </a:solidFill>
                <a:effectLst/>
                <a:latin typeface="Aprova"/>
              </a:rPr>
              <a:t>, o que é afirmado na opção A, mas uma adição à sequenciação anteriormente feita, assim como o conectivo </a:t>
            </a:r>
            <a:r>
              <a:rPr lang="pt-BR" b="0" i="1" dirty="0">
                <a:solidFill>
                  <a:srgbClr val="111111"/>
                </a:solidFill>
                <a:effectLst/>
                <a:latin typeface="Aprova"/>
              </a:rPr>
              <a:t>embora</a:t>
            </a:r>
            <a:r>
              <a:rPr lang="pt-BR" b="0" i="0" dirty="0">
                <a:solidFill>
                  <a:srgbClr val="111111"/>
                </a:solidFill>
                <a:effectLst/>
                <a:latin typeface="Aprova"/>
              </a:rPr>
              <a:t> introduz uma concessão, ao contrário da explicação que a opção B sugere. Na opção C, no entanto, encontramos uma </a:t>
            </a:r>
            <a:r>
              <a:rPr lang="pt-BR" b="1" i="0" dirty="0">
                <a:solidFill>
                  <a:srgbClr val="111111"/>
                </a:solidFill>
                <a:effectLst/>
                <a:latin typeface="Aprova"/>
              </a:rPr>
              <a:t>informação correta</a:t>
            </a:r>
            <a:r>
              <a:rPr lang="pt-BR" b="0" i="0" dirty="0">
                <a:solidFill>
                  <a:srgbClr val="111111"/>
                </a:solidFill>
                <a:effectLst/>
                <a:latin typeface="Aprova"/>
              </a:rPr>
              <a:t>, já que as expressões relacionadas retomam o tema central do texto, as </a:t>
            </a:r>
            <a:r>
              <a:rPr lang="pt-BR" b="0" i="0" dirty="0" err="1">
                <a:solidFill>
                  <a:srgbClr val="111111"/>
                </a:solidFill>
                <a:effectLst/>
                <a:latin typeface="Aprova"/>
              </a:rPr>
              <a:t>conseqüências</a:t>
            </a:r>
            <a:r>
              <a:rPr lang="pt-BR" b="0" i="0" dirty="0">
                <a:solidFill>
                  <a:srgbClr val="111111"/>
                </a:solidFill>
                <a:effectLst/>
                <a:latin typeface="Aprova"/>
              </a:rPr>
              <a:t> do efeito estufa. No entanto, nas opções D e </a:t>
            </a:r>
            <a:r>
              <a:rPr lang="pt-BR" b="0" i="0" dirty="0" err="1">
                <a:solidFill>
                  <a:srgbClr val="111111"/>
                </a:solidFill>
                <a:effectLst/>
                <a:latin typeface="Aprova"/>
              </a:rPr>
              <a:t>E</a:t>
            </a:r>
            <a:r>
              <a:rPr lang="pt-BR" b="0" i="0" dirty="0">
                <a:solidFill>
                  <a:srgbClr val="111111"/>
                </a:solidFill>
                <a:effectLst/>
                <a:latin typeface="Aprova"/>
              </a:rPr>
              <a:t>, novamente encontramos falsas assertivas, já que a expressão </a:t>
            </a:r>
            <a:r>
              <a:rPr lang="pt-BR" b="0" i="1" dirty="0">
                <a:solidFill>
                  <a:srgbClr val="111111"/>
                </a:solidFill>
                <a:effectLst/>
                <a:latin typeface="Aprova"/>
              </a:rPr>
              <a:t>cientistas</a:t>
            </a:r>
            <a:r>
              <a:rPr lang="pt-BR" b="0" i="0" dirty="0">
                <a:solidFill>
                  <a:srgbClr val="111111"/>
                </a:solidFill>
                <a:effectLst/>
                <a:latin typeface="Aprova"/>
              </a:rPr>
              <a:t> é necessária para efeito de credibilidade da informação, e </a:t>
            </a:r>
            <a:r>
              <a:rPr lang="pt-BR" b="0" i="1" dirty="0">
                <a:solidFill>
                  <a:srgbClr val="111111"/>
                </a:solidFill>
                <a:effectLst/>
                <a:latin typeface="Aprova"/>
              </a:rPr>
              <a:t>gás</a:t>
            </a:r>
            <a:r>
              <a:rPr lang="pt-BR" b="0" i="0" dirty="0">
                <a:solidFill>
                  <a:srgbClr val="111111"/>
                </a:solidFill>
                <a:effectLst/>
                <a:latin typeface="Aprova"/>
              </a:rPr>
              <a:t> faz referencia não a </a:t>
            </a:r>
            <a:r>
              <a:rPr lang="pt-BR" b="0" i="1" dirty="0">
                <a:solidFill>
                  <a:srgbClr val="111111"/>
                </a:solidFill>
                <a:effectLst/>
                <a:latin typeface="Aprova"/>
              </a:rPr>
              <a:t>combustíveis fosseis</a:t>
            </a:r>
            <a:r>
              <a:rPr lang="pt-BR" b="0" i="0" dirty="0">
                <a:solidFill>
                  <a:srgbClr val="111111"/>
                </a:solidFill>
                <a:effectLst/>
                <a:latin typeface="Aprova"/>
              </a:rPr>
              <a:t> e </a:t>
            </a:r>
            <a:r>
              <a:rPr lang="pt-BR" b="0" i="1" dirty="0">
                <a:solidFill>
                  <a:srgbClr val="111111"/>
                </a:solidFill>
                <a:effectLst/>
                <a:latin typeface="Aprova"/>
              </a:rPr>
              <a:t>queimadas</a:t>
            </a:r>
            <a:r>
              <a:rPr lang="pt-BR" b="0" i="0" dirty="0">
                <a:solidFill>
                  <a:srgbClr val="111111"/>
                </a:solidFill>
                <a:effectLst/>
                <a:latin typeface="Aprova"/>
              </a:rPr>
              <a:t>, como sugere a opção E, mas a </a:t>
            </a:r>
            <a:r>
              <a:rPr lang="pt-BR" b="0" i="1" dirty="0">
                <a:solidFill>
                  <a:srgbClr val="111111"/>
                </a:solidFill>
                <a:effectLst/>
                <a:latin typeface="Aprova"/>
              </a:rPr>
              <a:t>dióxido de carbono</a:t>
            </a:r>
            <a:r>
              <a:rPr lang="pt-BR" b="0" i="0" dirty="0">
                <a:solidFill>
                  <a:srgbClr val="111111"/>
                </a:solidFill>
                <a:effectLst/>
                <a:latin typeface="Aprova"/>
              </a:rPr>
              <a:t>.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F6A099-D150-4499-82D1-302E0E4E706D}" type="slidenum">
              <a:rPr lang="pt-BR" smtClean="0"/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741751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28517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8363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5463924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21DB724-9006-424E-A191-C08CB17EE2CA}"/>
              </a:ext>
            </a:extLst>
          </p:cNvPr>
          <p:cNvSpPr/>
          <p:nvPr userDrawn="1"/>
        </p:nvSpPr>
        <p:spPr>
          <a:xfrm>
            <a:off x="462336" y="315931"/>
            <a:ext cx="3113070" cy="622613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그림 개체 틀 2">
            <a:extLst>
              <a:ext uri="{FF2B5EF4-FFF2-40B4-BE49-F238E27FC236}">
                <a16:creationId xmlns:a16="http://schemas.microsoft.com/office/drawing/2014/main" id="{13FB2FD4-D355-49C8-B7E0-BC49131F2FEA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682645" y="553565"/>
            <a:ext cx="2672453" cy="240539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583929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969B10A-C2AC-462D-BAAF-F4F1A6DE70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D12D84-296E-4B60-9DA4-CED20B9E225E}" type="datetimeFigureOut">
              <a:rPr lang="pt-BR"/>
              <a:pPr>
                <a:defRPr/>
              </a:pPr>
              <a:t>04/01/2021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6669F54-39BD-42E5-B244-7E00DA1244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6FA4DB2-D4A4-440C-96BA-9D366F30B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E33C81-0E82-47DF-82BB-2AB6D449D01F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0567716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microsoft.com/office/2007/relationships/hdphoto" Target="../media/hdphoto2.wdp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1704888E-D503-4576-9E84-FA0F207010F7}"/>
              </a:ext>
            </a:extLst>
          </p:cNvPr>
          <p:cNvPicPr/>
          <p:nvPr userDrawn="1"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" contrast="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096" t="30494" r="19087"/>
          <a:stretch/>
        </p:blipFill>
        <p:spPr bwMode="auto">
          <a:xfrm>
            <a:off x="0" y="5288395"/>
            <a:ext cx="12192000" cy="15696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extBox 8">
            <a:extLst>
              <a:ext uri="{FF2B5EF4-FFF2-40B4-BE49-F238E27FC236}">
                <a16:creationId xmlns:a16="http://schemas.microsoft.com/office/drawing/2014/main" id="{C34FBEB6-8FE0-4A59-8FC2-571D613911BA}"/>
              </a:ext>
            </a:extLst>
          </p:cNvPr>
          <p:cNvSpPr txBox="1"/>
          <p:nvPr userDrawn="1"/>
        </p:nvSpPr>
        <p:spPr>
          <a:xfrm>
            <a:off x="41662" y="6352858"/>
            <a:ext cx="8129859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pt-BR" sz="2400" b="1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FACULDADE CEAM</a:t>
            </a:r>
            <a:endParaRPr lang="pt-BR" sz="2400" kern="1200" dirty="0">
              <a:solidFill>
                <a:schemeClr val="bg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C7969AB1-8EB2-4C4D-A666-E7D8CACCE41B}"/>
              </a:ext>
            </a:extLst>
          </p:cNvPr>
          <p:cNvSpPr>
            <a:spLocks noChangeAspect="1"/>
          </p:cNvSpPr>
          <p:nvPr userDrawn="1"/>
        </p:nvSpPr>
        <p:spPr>
          <a:xfrm>
            <a:off x="9386371" y="99950"/>
            <a:ext cx="2632933" cy="1569604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7" name="image4.png">
            <a:extLst>
              <a:ext uri="{FF2B5EF4-FFF2-40B4-BE49-F238E27FC236}">
                <a16:creationId xmlns:a16="http://schemas.microsoft.com/office/drawing/2014/main" id="{4585E8AC-836A-4352-BBAE-59A4FAD00942}"/>
              </a:ext>
            </a:extLst>
          </p:cNvPr>
          <p:cNvPicPr/>
          <p:nvPr userDrawn="1"/>
        </p:nvPicPr>
        <p:blipFill>
          <a:blip r:embed="rId9">
            <a:biLevel thresh="50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11175999" y="6159944"/>
            <a:ext cx="903687" cy="633599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2045990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700" r:id="rId3"/>
    <p:sldLayoutId id="2147483702" r:id="rId4"/>
    <p:sldLayoutId id="2147483703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odamateria.com.br/conectivos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todamateria.com.br/anafora/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descomplica.com.br/artigo/mapa-mental-coesao-textual/4M5" TargetMode="External"/><Relationship Id="rId4" Type="http://schemas.openxmlformats.org/officeDocument/2006/relationships/hyperlink" Target="https://www.todamateria.com.br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educacao.uol.com.br/planos-aula/nocoes-sobre-conceito-de-texto.jht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>
            <a:extLst>
              <a:ext uri="{FF2B5EF4-FFF2-40B4-BE49-F238E27FC236}">
                <a16:creationId xmlns:a16="http://schemas.microsoft.com/office/drawing/2014/main" id="{21BF6F39-01C5-4DCB-99DA-DD6583BAD775}"/>
              </a:ext>
            </a:extLst>
          </p:cNvPr>
          <p:cNvSpPr/>
          <p:nvPr/>
        </p:nvSpPr>
        <p:spPr>
          <a:xfrm>
            <a:off x="13252" y="1796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atin typeface="Arial Narrow" panose="020B0606020202030204" pitchFamily="34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E1867A32-3D14-4D61-9D24-0354B40DAC62}"/>
              </a:ext>
            </a:extLst>
          </p:cNvPr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" contrast="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096" t="30494" r="19087"/>
          <a:stretch/>
        </p:blipFill>
        <p:spPr bwMode="auto">
          <a:xfrm>
            <a:off x="0" y="4509083"/>
            <a:ext cx="12233662" cy="234891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image4.png">
            <a:extLst>
              <a:ext uri="{FF2B5EF4-FFF2-40B4-BE49-F238E27FC236}">
                <a16:creationId xmlns:a16="http://schemas.microsoft.com/office/drawing/2014/main" id="{6123DB2C-C275-48E9-BBAC-134DB8CB601E}"/>
              </a:ext>
            </a:extLst>
          </p:cNvPr>
          <p:cNvPicPr/>
          <p:nvPr/>
        </p:nvPicPr>
        <p:blipFill>
          <a:blip r:embed="rId4"/>
          <a:srcRect/>
          <a:stretch>
            <a:fillRect/>
          </a:stretch>
        </p:blipFill>
        <p:spPr>
          <a:xfrm>
            <a:off x="725714" y="460353"/>
            <a:ext cx="2693616" cy="1888565"/>
          </a:xfrm>
          <a:prstGeom prst="rect">
            <a:avLst/>
          </a:prstGeom>
          <a:ln/>
        </p:spPr>
      </p:pic>
      <p:pic>
        <p:nvPicPr>
          <p:cNvPr id="13" name="image4.png">
            <a:extLst>
              <a:ext uri="{FF2B5EF4-FFF2-40B4-BE49-F238E27FC236}">
                <a16:creationId xmlns:a16="http://schemas.microsoft.com/office/drawing/2014/main" id="{06A743F0-4740-4DCF-937D-DF2DC4D27E38}"/>
              </a:ext>
            </a:extLst>
          </p:cNvPr>
          <p:cNvPicPr/>
          <p:nvPr/>
        </p:nvPicPr>
        <p:blipFill>
          <a:blip r:embed="rId5">
            <a:biLevel thresh="50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10827658" y="5925322"/>
            <a:ext cx="1219200" cy="855072"/>
          </a:xfrm>
          <a:prstGeom prst="rect">
            <a:avLst/>
          </a:prstGeom>
          <a:ln/>
        </p:spPr>
      </p:pic>
      <p:graphicFrame>
        <p:nvGraphicFramePr>
          <p:cNvPr id="20" name="Tabela 19">
            <a:extLst>
              <a:ext uri="{FF2B5EF4-FFF2-40B4-BE49-F238E27FC236}">
                <a16:creationId xmlns:a16="http://schemas.microsoft.com/office/drawing/2014/main" id="{55AD5EC3-D56F-4871-A54D-0D7AE5C8ED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0674890"/>
              </p:ext>
            </p:extLst>
          </p:nvPr>
        </p:nvGraphicFramePr>
        <p:xfrm>
          <a:off x="3847393" y="366965"/>
          <a:ext cx="7923695" cy="19819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18520">
                  <a:extLst>
                    <a:ext uri="{9D8B030D-6E8A-4147-A177-3AD203B41FA5}">
                      <a16:colId xmlns:a16="http://schemas.microsoft.com/office/drawing/2014/main" val="3234171200"/>
                    </a:ext>
                  </a:extLst>
                </a:gridCol>
                <a:gridCol w="2277452">
                  <a:extLst>
                    <a:ext uri="{9D8B030D-6E8A-4147-A177-3AD203B41FA5}">
                      <a16:colId xmlns:a16="http://schemas.microsoft.com/office/drawing/2014/main" val="1993876912"/>
                    </a:ext>
                  </a:extLst>
                </a:gridCol>
                <a:gridCol w="1151594">
                  <a:extLst>
                    <a:ext uri="{9D8B030D-6E8A-4147-A177-3AD203B41FA5}">
                      <a16:colId xmlns:a16="http://schemas.microsoft.com/office/drawing/2014/main" val="759694279"/>
                    </a:ext>
                  </a:extLst>
                </a:gridCol>
                <a:gridCol w="142267">
                  <a:extLst>
                    <a:ext uri="{9D8B030D-6E8A-4147-A177-3AD203B41FA5}">
                      <a16:colId xmlns:a16="http://schemas.microsoft.com/office/drawing/2014/main" val="2238201935"/>
                    </a:ext>
                  </a:extLst>
                </a:gridCol>
                <a:gridCol w="1167935">
                  <a:extLst>
                    <a:ext uri="{9D8B030D-6E8A-4147-A177-3AD203B41FA5}">
                      <a16:colId xmlns:a16="http://schemas.microsoft.com/office/drawing/2014/main" val="3047121205"/>
                    </a:ext>
                  </a:extLst>
                </a:gridCol>
                <a:gridCol w="1465927">
                  <a:extLst>
                    <a:ext uri="{9D8B030D-6E8A-4147-A177-3AD203B41FA5}">
                      <a16:colId xmlns:a16="http://schemas.microsoft.com/office/drawing/2014/main" val="1035442132"/>
                    </a:ext>
                  </a:extLst>
                </a:gridCol>
              </a:tblGrid>
              <a:tr h="495488">
                <a:tc>
                  <a:txBody>
                    <a:bodyPr/>
                    <a:lstStyle/>
                    <a:p>
                      <a:pPr algn="l">
                        <a:spcAft>
                          <a:spcPts val="100"/>
                        </a:spcAft>
                      </a:pPr>
                      <a:r>
                        <a:rPr lang="pt-BR" sz="2000" b="1" dirty="0">
                          <a:effectLst/>
                          <a:latin typeface="Arial Narrow" panose="020B0606020202030204" pitchFamily="34" charset="0"/>
                        </a:rPr>
                        <a:t>Curso </a:t>
                      </a:r>
                      <a:endParaRPr lang="pt-BR" sz="2000" b="1" dirty="0">
                        <a:effectLst/>
                        <a:latin typeface="Arial Narrow" panose="020B0606020202030204" pitchFamily="34" charset="0"/>
                        <a:ea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085BA0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l">
                        <a:spcAft>
                          <a:spcPts val="100"/>
                        </a:spcAft>
                      </a:pPr>
                      <a:r>
                        <a:rPr lang="pt-BR" sz="2000" b="1" dirty="0">
                          <a:effectLst/>
                          <a:latin typeface="Arial Narrow" panose="020B0606020202030204" pitchFamily="34" charset="0"/>
                        </a:rPr>
                        <a:t>Gestão de Recursos Humanos</a:t>
                      </a:r>
                      <a:endParaRPr lang="pt-BR" sz="2000" b="1" dirty="0">
                        <a:effectLst/>
                        <a:latin typeface="Arial Narrow" panose="020B0606020202030204" pitchFamily="34" charset="0"/>
                        <a:ea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085B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4774929"/>
                  </a:ext>
                </a:extLst>
              </a:tr>
              <a:tr h="495488">
                <a:tc>
                  <a:txBody>
                    <a:bodyPr/>
                    <a:lstStyle/>
                    <a:p>
                      <a:pPr algn="l">
                        <a:spcAft>
                          <a:spcPts val="100"/>
                        </a:spcAft>
                      </a:pPr>
                      <a:r>
                        <a:rPr lang="pt-BR" sz="2000" b="1" dirty="0">
                          <a:effectLst/>
                          <a:latin typeface="Arial Narrow" panose="020B0606020202030204" pitchFamily="34" charset="0"/>
                        </a:rPr>
                        <a:t>Disciplina</a:t>
                      </a:r>
                      <a:endParaRPr lang="pt-BR" sz="2000" b="1" dirty="0">
                        <a:effectLst/>
                        <a:latin typeface="Arial Narrow" panose="020B0606020202030204" pitchFamily="34" charset="0"/>
                        <a:ea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085BA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>
                        <a:spcAft>
                          <a:spcPts val="100"/>
                        </a:spcAft>
                      </a:pPr>
                      <a:r>
                        <a:rPr lang="pt-BR" sz="1600" b="1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PORTUGUÊS PARA FINS PROFISSIONAIS</a:t>
                      </a:r>
                      <a:endParaRPr lang="pt-BR" sz="1600" b="1" dirty="0">
                        <a:effectLst/>
                        <a:latin typeface="Arial Narrow" panose="020B0606020202030204" pitchFamily="34" charset="0"/>
                        <a:ea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100"/>
                        </a:spcAft>
                      </a:pPr>
                      <a:r>
                        <a:rPr lang="pt-BR" sz="2000" b="1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Período:</a:t>
                      </a:r>
                    </a:p>
                  </a:txBody>
                  <a:tcPr marL="68580" marR="68580" marT="0" marB="0" anchor="ctr">
                    <a:solidFill>
                      <a:srgbClr val="085BA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100"/>
                        </a:spcAft>
                      </a:pPr>
                      <a:r>
                        <a:rPr lang="pt-BR" sz="2000" b="1" dirty="0">
                          <a:effectLst/>
                          <a:latin typeface="Arial Narrow" panose="020B0606020202030204" pitchFamily="34" charset="0"/>
                        </a:rPr>
                        <a:t>1º Período</a:t>
                      </a:r>
                      <a:endParaRPr lang="pt-BR" sz="2000" b="1" dirty="0">
                        <a:effectLst/>
                        <a:latin typeface="Arial Narrow" panose="020B0606020202030204" pitchFamily="34" charset="0"/>
                        <a:ea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4925781"/>
                  </a:ext>
                </a:extLst>
              </a:tr>
              <a:tr h="495488">
                <a:tc>
                  <a:txBody>
                    <a:bodyPr/>
                    <a:lstStyle/>
                    <a:p>
                      <a:pPr algn="l">
                        <a:spcAft>
                          <a:spcPts val="100"/>
                        </a:spcAft>
                      </a:pPr>
                      <a:r>
                        <a:rPr lang="pt-BR" sz="2000" b="1" dirty="0">
                          <a:effectLst/>
                          <a:latin typeface="Arial Narrow" panose="020B0606020202030204" pitchFamily="34" charset="0"/>
                        </a:rPr>
                        <a:t>Professor(a):</a:t>
                      </a:r>
                      <a:endParaRPr lang="pt-BR" sz="2000" b="1" dirty="0">
                        <a:effectLst/>
                        <a:latin typeface="Arial Narrow" panose="020B0606020202030204" pitchFamily="34" charset="0"/>
                        <a:ea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085BA0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l">
                        <a:spcAft>
                          <a:spcPts val="100"/>
                        </a:spcAft>
                      </a:pPr>
                      <a:r>
                        <a:rPr lang="pt-BR" sz="2000" b="1" dirty="0">
                          <a:effectLst/>
                          <a:latin typeface="Arial Narrow" panose="020B0606020202030204" pitchFamily="34" charset="0"/>
                          <a:ea typeface="Tahoma" panose="020B0604030504040204" pitchFamily="34" charset="0"/>
                        </a:rPr>
                        <a:t>Jonas Santana Cavalcanti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100"/>
                        </a:spcAft>
                      </a:pPr>
                      <a:endParaRPr lang="pt-BR" sz="2000" b="1" dirty="0">
                        <a:effectLst/>
                        <a:latin typeface="Arial Narrow" panose="020B0606020202030204" pitchFamily="34" charset="0"/>
                        <a:ea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4634758"/>
                  </a:ext>
                </a:extLst>
              </a:tr>
              <a:tr h="495488">
                <a:tc>
                  <a:txBody>
                    <a:bodyPr/>
                    <a:lstStyle/>
                    <a:p>
                      <a:pPr algn="l">
                        <a:spcAft>
                          <a:spcPts val="100"/>
                        </a:spcAft>
                      </a:pPr>
                      <a:r>
                        <a:rPr lang="pt-BR" sz="2000" b="1" dirty="0">
                          <a:effectLst/>
                          <a:latin typeface="Arial Narrow" panose="020B0606020202030204" pitchFamily="34" charset="0"/>
                        </a:rPr>
                        <a:t>Carga horária:</a:t>
                      </a:r>
                      <a:endParaRPr lang="pt-BR" sz="2000" b="1" dirty="0">
                        <a:effectLst/>
                        <a:latin typeface="Arial Narrow" panose="020B0606020202030204" pitchFamily="34" charset="0"/>
                        <a:ea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085BA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100"/>
                        </a:spcAft>
                      </a:pPr>
                      <a:r>
                        <a:rPr lang="pt-BR" sz="2000" b="1" dirty="0">
                          <a:effectLst/>
                          <a:latin typeface="Arial Narrow" panose="020B0606020202030204" pitchFamily="34" charset="0"/>
                        </a:rPr>
                        <a:t>60 horas</a:t>
                      </a:r>
                      <a:endParaRPr lang="pt-BR" sz="2000" b="1" dirty="0">
                        <a:effectLst/>
                        <a:latin typeface="Arial Narrow" panose="020B0606020202030204" pitchFamily="34" charset="0"/>
                        <a:ea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100"/>
                        </a:spcAft>
                      </a:pPr>
                      <a:r>
                        <a:rPr lang="pt-BR" sz="2000" b="1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Turma:</a:t>
                      </a:r>
                      <a:endParaRPr lang="pt-BR" sz="2000" b="1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085BA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>
                        <a:spcAft>
                          <a:spcPts val="100"/>
                        </a:spcAft>
                      </a:pPr>
                      <a:r>
                        <a:rPr lang="pt-BR" sz="2000" b="1" dirty="0" err="1">
                          <a:effectLst/>
                          <a:latin typeface="Arial Narrow" panose="020B0606020202030204" pitchFamily="34" charset="0"/>
                        </a:rPr>
                        <a:t>GRH1</a:t>
                      </a:r>
                      <a:endParaRPr lang="pt-BR" sz="2000" b="1" dirty="0">
                        <a:effectLst/>
                        <a:latin typeface="Arial Narrow" panose="020B0606020202030204" pitchFamily="34" charset="0"/>
                        <a:ea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5874544"/>
                  </a:ext>
                </a:extLst>
              </a:tr>
            </a:tbl>
          </a:graphicData>
        </a:graphic>
      </p:graphicFrame>
      <p:pic>
        <p:nvPicPr>
          <p:cNvPr id="1025" name="image4.png">
            <a:extLst>
              <a:ext uri="{FF2B5EF4-FFF2-40B4-BE49-F238E27FC236}">
                <a16:creationId xmlns:a16="http://schemas.microsoft.com/office/drawing/2014/main" id="{7E7E2122-3936-4BA5-A022-F823BCC816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62025" cy="676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Homem, leitura, livro, chão, silueta - Baixar PNG/SVG Transparente">
            <a:extLst>
              <a:ext uri="{FF2B5EF4-FFF2-40B4-BE49-F238E27FC236}">
                <a16:creationId xmlns:a16="http://schemas.microsoft.com/office/drawing/2014/main" id="{3728C63A-79F8-4E8C-864D-887DFD6EBD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714" y="2570835"/>
            <a:ext cx="2745249" cy="2745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oesão Textual – Guia Estudo">
            <a:extLst>
              <a:ext uri="{FF2B5EF4-FFF2-40B4-BE49-F238E27FC236}">
                <a16:creationId xmlns:a16="http://schemas.microsoft.com/office/drawing/2014/main" id="{FA57F8DD-7426-42FD-A150-49C2E6E854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7393" y="2714086"/>
            <a:ext cx="5147342" cy="2745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80490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>
            <a:extLst>
              <a:ext uri="{FF2B5EF4-FFF2-40B4-BE49-F238E27FC236}">
                <a16:creationId xmlns:a16="http://schemas.microsoft.com/office/drawing/2014/main" id="{35F29BF0-7E41-4084-B0EE-EBE6C9C0FC6E}"/>
              </a:ext>
            </a:extLst>
          </p:cNvPr>
          <p:cNvSpPr/>
          <p:nvPr/>
        </p:nvSpPr>
        <p:spPr>
          <a:xfrm flipV="1">
            <a:off x="225123" y="790407"/>
            <a:ext cx="8922607" cy="60285"/>
          </a:xfrm>
          <a:prstGeom prst="rect">
            <a:avLst/>
          </a:prstGeom>
          <a:solidFill>
            <a:srgbClr val="336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8343DEB9-FC50-4C8D-84D6-5C434337C3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66391" y="138352"/>
            <a:ext cx="2603218" cy="1609483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EE37A81C-FF4A-4C51-B1A8-CEF0F4BBCA4A}"/>
              </a:ext>
            </a:extLst>
          </p:cNvPr>
          <p:cNvSpPr txBox="1"/>
          <p:nvPr/>
        </p:nvSpPr>
        <p:spPr>
          <a:xfrm>
            <a:off x="0" y="963005"/>
            <a:ext cx="9147730" cy="156966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just" fontAlgn="base"/>
            <a:r>
              <a:rPr lang="pt-BR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 coesão é resultado da disposição e da correta utilização das palavras que propiciam a ligação entre frases, períodos e parágrafos de um texto. Ela colabora com sua organização e ocorre por meio de palavras chamadas de </a:t>
            </a:r>
            <a:r>
              <a:rPr lang="pt-BR" sz="2400" b="1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conectivos</a:t>
            </a:r>
            <a:r>
              <a:rPr lang="pt-BR" sz="24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E289AE83-E335-4623-BFC1-65DE9B8C053D}"/>
              </a:ext>
            </a:extLst>
          </p:cNvPr>
          <p:cNvSpPr txBox="1"/>
          <p:nvPr/>
        </p:nvSpPr>
        <p:spPr>
          <a:xfrm>
            <a:off x="318052" y="192203"/>
            <a:ext cx="344556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pt-BR" sz="2400" b="1" i="0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Coesão Textual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3D2BEC2A-D5DC-4760-AE28-B15FD77BDD7E}"/>
              </a:ext>
            </a:extLst>
          </p:cNvPr>
          <p:cNvSpPr txBox="1"/>
          <p:nvPr/>
        </p:nvSpPr>
        <p:spPr>
          <a:xfrm>
            <a:off x="1" y="3013501"/>
            <a:ext cx="9147730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 fontAlgn="base"/>
            <a:r>
              <a:rPr lang="pt-BR" sz="24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Mecanismos de Coesão</a:t>
            </a: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pt-BR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 coesão pode ser obtida através de alguns mecanismos: </a:t>
            </a:r>
            <a:r>
              <a:rPr lang="pt-BR" sz="2400" b="1" i="0" dirty="0">
                <a:solidFill>
                  <a:srgbClr val="0033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anáfora</a:t>
            </a:r>
            <a:r>
              <a:rPr lang="pt-BR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pt-BR" sz="2400" b="1" i="0" dirty="0">
                <a:solidFill>
                  <a:srgbClr val="0033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catáfora.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6BF6AB11-0E40-4778-AC5A-70E1D35F7630}"/>
              </a:ext>
            </a:extLst>
          </p:cNvPr>
          <p:cNvSpPr txBox="1"/>
          <p:nvPr/>
        </p:nvSpPr>
        <p:spPr>
          <a:xfrm>
            <a:off x="3231" y="4443093"/>
            <a:ext cx="9144500" cy="156966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just" fontAlgn="base"/>
            <a:r>
              <a:rPr lang="pt-BR" sz="2400" b="1" i="0" dirty="0">
                <a:solidFill>
                  <a:srgbClr val="0033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 anáfora </a:t>
            </a:r>
            <a:r>
              <a:rPr lang="pt-BR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 a </a:t>
            </a:r>
            <a:r>
              <a:rPr lang="pt-BR" sz="2400" b="1" i="0" dirty="0">
                <a:solidFill>
                  <a:srgbClr val="0033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catáfora</a:t>
            </a:r>
            <a:r>
              <a:rPr lang="pt-BR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se referem à informação expressa no texto e, por esse motivo, são qualificadas como endofóricas. Enquanto a </a:t>
            </a:r>
            <a:r>
              <a:rPr lang="pt-BR" sz="2400" b="1" i="0" u="none" strike="noStrike" dirty="0">
                <a:solidFill>
                  <a:srgbClr val="0033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anáfora</a:t>
            </a:r>
            <a:r>
              <a:rPr lang="pt-BR" sz="2400" b="1" i="0" dirty="0">
                <a:solidFill>
                  <a:srgbClr val="0033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retoma um componente</a:t>
            </a:r>
            <a:r>
              <a:rPr lang="pt-BR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a </a:t>
            </a:r>
            <a:r>
              <a:rPr lang="pt-BR" sz="24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catáfora o antecipa</a:t>
            </a:r>
            <a:r>
              <a:rPr lang="pt-BR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contribuindo com a ligação e a harmonia textual.</a:t>
            </a:r>
          </a:p>
        </p:txBody>
      </p:sp>
    </p:spTree>
    <p:extLst>
      <p:ext uri="{BB962C8B-B14F-4D97-AF65-F5344CB8AC3E}">
        <p14:creationId xmlns:p14="http://schemas.microsoft.com/office/powerpoint/2010/main" val="18085751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>
            <a:extLst>
              <a:ext uri="{FF2B5EF4-FFF2-40B4-BE49-F238E27FC236}">
                <a16:creationId xmlns:a16="http://schemas.microsoft.com/office/drawing/2014/main" id="{35F29BF0-7E41-4084-B0EE-EBE6C9C0FC6E}"/>
              </a:ext>
            </a:extLst>
          </p:cNvPr>
          <p:cNvSpPr/>
          <p:nvPr/>
        </p:nvSpPr>
        <p:spPr>
          <a:xfrm flipV="1">
            <a:off x="0" y="240031"/>
            <a:ext cx="8922607" cy="60285"/>
          </a:xfrm>
          <a:prstGeom prst="rect">
            <a:avLst/>
          </a:prstGeom>
          <a:solidFill>
            <a:srgbClr val="336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8343DEB9-FC50-4C8D-84D6-5C434337C3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66391" y="138352"/>
            <a:ext cx="2603218" cy="1609483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1890EDAA-74B3-4275-870F-2D971D31B186}"/>
              </a:ext>
            </a:extLst>
          </p:cNvPr>
          <p:cNvSpPr txBox="1"/>
          <p:nvPr/>
        </p:nvSpPr>
        <p:spPr>
          <a:xfrm>
            <a:off x="0" y="1254997"/>
            <a:ext cx="9197009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/>
            <a:r>
              <a:rPr lang="pt-BR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Confira abaixo algumas regras que garantem a coesão textual:</a:t>
            </a:r>
          </a:p>
          <a:p>
            <a:pPr algn="just" fontAlgn="base"/>
            <a:r>
              <a:rPr lang="pt-BR" sz="24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Referência</a:t>
            </a:r>
          </a:p>
          <a:p>
            <a:pPr algn="just" fontAlgn="base"/>
            <a:endParaRPr lang="pt-BR" sz="2400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>
              <a:buFont typeface="Arial" panose="020B0604020202020204" pitchFamily="34" charset="0"/>
              <a:buChar char="•"/>
            </a:pPr>
            <a:r>
              <a:rPr lang="pt-BR" sz="2400" b="1" i="0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Pessoal:</a:t>
            </a:r>
            <a:r>
              <a:rPr lang="pt-BR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utilização de pronomes pessoais e possessivos. </a:t>
            </a:r>
            <a:r>
              <a:rPr lang="pt-BR" sz="24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Exemplo:</a:t>
            </a:r>
            <a:r>
              <a:rPr lang="pt-BR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pt-BR" sz="24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João </a:t>
            </a:r>
            <a:r>
              <a:rPr lang="pt-BR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 Maria casaram. </a:t>
            </a:r>
            <a:r>
              <a:rPr lang="pt-BR" sz="24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Eles</a:t>
            </a:r>
            <a:r>
              <a:rPr lang="pt-BR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são pais de Ana e Beto. (Referência pessoal anafórica)</a:t>
            </a:r>
          </a:p>
          <a:p>
            <a:pPr algn="just" fontAlgn="base">
              <a:buFont typeface="Arial" panose="020B0604020202020204" pitchFamily="34" charset="0"/>
              <a:buChar char="•"/>
            </a:pPr>
            <a:r>
              <a:rPr lang="pt-BR" sz="24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Demonstrativa</a:t>
            </a:r>
            <a:r>
              <a:rPr lang="pt-BR" sz="24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pt-BR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utilização de pronomes demonstrativos e advérbios. </a:t>
            </a:r>
            <a:r>
              <a:rPr lang="pt-BR" sz="24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Exemplo:</a:t>
            </a:r>
            <a:r>
              <a:rPr lang="pt-BR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Fiz todas as tarefas, com exceção </a:t>
            </a:r>
            <a:r>
              <a:rPr lang="pt-BR" sz="2400" b="1" i="0" dirty="0">
                <a:solidFill>
                  <a:srgbClr val="0033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desta</a:t>
            </a:r>
            <a:r>
              <a:rPr lang="pt-BR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arquivar a correspondência. (Referência demonstrativa catafórica)</a:t>
            </a:r>
          </a:p>
          <a:p>
            <a:pPr algn="just" fontAlgn="base">
              <a:buFont typeface="Arial" panose="020B0604020202020204" pitchFamily="34" charset="0"/>
              <a:buChar char="•"/>
            </a:pPr>
            <a:r>
              <a:rPr lang="pt-BR" sz="2400" b="1" i="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Comparativa:</a:t>
            </a:r>
            <a:r>
              <a:rPr lang="pt-BR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utilização de comparações através de semelhanças. </a:t>
            </a:r>
            <a:r>
              <a:rPr lang="pt-BR" sz="24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Exemplo:</a:t>
            </a:r>
            <a:r>
              <a:rPr lang="pt-BR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Mais um dia </a:t>
            </a:r>
            <a:r>
              <a:rPr lang="pt-BR" sz="24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igual</a:t>
            </a:r>
            <a:r>
              <a:rPr lang="pt-BR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pt-BR" sz="24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aos</a:t>
            </a:r>
            <a:r>
              <a:rPr lang="pt-BR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outros… (Referência comparativa endofórica)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4DBA71D3-56C3-4EA9-A64D-AFE1A8618F55}"/>
              </a:ext>
            </a:extLst>
          </p:cNvPr>
          <p:cNvSpPr txBox="1"/>
          <p:nvPr/>
        </p:nvSpPr>
        <p:spPr>
          <a:xfrm>
            <a:off x="0" y="459438"/>
            <a:ext cx="3236426" cy="52322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just" fontAlgn="base"/>
            <a:r>
              <a:rPr lang="pt-BR" sz="2800" b="1" i="0" dirty="0">
                <a:solidFill>
                  <a:srgbClr val="4C4C4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Algumas Regras</a:t>
            </a:r>
          </a:p>
        </p:txBody>
      </p:sp>
    </p:spTree>
    <p:extLst>
      <p:ext uri="{BB962C8B-B14F-4D97-AF65-F5344CB8AC3E}">
        <p14:creationId xmlns:p14="http://schemas.microsoft.com/office/powerpoint/2010/main" val="16924876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4">
            <a:extLst>
              <a:ext uri="{FF2B5EF4-FFF2-40B4-BE49-F238E27FC236}">
                <a16:creationId xmlns:a16="http://schemas.microsoft.com/office/drawing/2014/main" id="{FFC0725A-6CD9-45AD-BA35-F0F4E5FD3496}"/>
              </a:ext>
            </a:extLst>
          </p:cNvPr>
          <p:cNvSpPr/>
          <p:nvPr/>
        </p:nvSpPr>
        <p:spPr>
          <a:xfrm flipV="1">
            <a:off x="0" y="1045843"/>
            <a:ext cx="8922607" cy="60285"/>
          </a:xfrm>
          <a:prstGeom prst="rect">
            <a:avLst/>
          </a:prstGeom>
          <a:solidFill>
            <a:srgbClr val="336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4.png">
            <a:extLst>
              <a:ext uri="{FF2B5EF4-FFF2-40B4-BE49-F238E27FC236}">
                <a16:creationId xmlns:a16="http://schemas.microsoft.com/office/drawing/2014/main" id="{3F9ED39B-0130-457F-81D4-910CC53829C6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9452472" y="61407"/>
            <a:ext cx="2607006" cy="1608367"/>
          </a:xfrm>
          <a:prstGeom prst="rect">
            <a:avLst/>
          </a:prstGeom>
          <a:ln/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D1D9E3BD-054D-413B-B229-722E61DA54F9}"/>
              </a:ext>
            </a:extLst>
          </p:cNvPr>
          <p:cNvSpPr txBox="1"/>
          <p:nvPr/>
        </p:nvSpPr>
        <p:spPr>
          <a:xfrm>
            <a:off x="342579" y="1110613"/>
            <a:ext cx="8509873" cy="44935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endParaRPr lang="pt-BR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Substituir um elemento (nominal, verbal, frasal) por outro é uma forma de evitar as repetições.</a:t>
            </a:r>
          </a:p>
          <a:p>
            <a:pPr algn="just"/>
            <a:endParaRPr lang="pt-BR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Exemplo: Vamos à prefeitura amanhã, eles irão na próxima semana.</a:t>
            </a:r>
          </a:p>
          <a:p>
            <a:pPr algn="just"/>
            <a:endParaRPr lang="pt-BR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Observe que a diferença entre a referência e a substituição está expressa especialmente no fato de que a substituição acrescenta uma informação nova ao texto.</a:t>
            </a:r>
          </a:p>
          <a:p>
            <a:pPr algn="just"/>
            <a:endParaRPr lang="pt-BR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caso de </a:t>
            </a:r>
            <a:r>
              <a:rPr lang="pt-BR" sz="22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“João e Maria casaram. </a:t>
            </a:r>
            <a:r>
              <a:rPr lang="pt-BR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Eles</a:t>
            </a:r>
            <a:r>
              <a:rPr lang="pt-BR" sz="22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são pais de Ana e Beto”,</a:t>
            </a: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 pronome pessoal referencia as pessoas João e Maria, não acrescentando informação adicional ao texto.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AC7879CC-9A08-4506-AE95-4635E24F5C0F}"/>
              </a:ext>
            </a:extLst>
          </p:cNvPr>
          <p:cNvSpPr txBox="1"/>
          <p:nvPr/>
        </p:nvSpPr>
        <p:spPr>
          <a:xfrm>
            <a:off x="0" y="258771"/>
            <a:ext cx="2478157" cy="52322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pt-B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Substituição</a:t>
            </a:r>
          </a:p>
        </p:txBody>
      </p:sp>
    </p:spTree>
    <p:extLst>
      <p:ext uri="{BB962C8B-B14F-4D97-AF65-F5344CB8AC3E}">
        <p14:creationId xmlns:p14="http://schemas.microsoft.com/office/powerpoint/2010/main" val="34153788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74208C8-FCDC-4010-B91C-F5136A92411C}"/>
              </a:ext>
            </a:extLst>
          </p:cNvPr>
          <p:cNvSpPr/>
          <p:nvPr/>
        </p:nvSpPr>
        <p:spPr>
          <a:xfrm flipV="1">
            <a:off x="-1" y="888864"/>
            <a:ext cx="8922607" cy="60285"/>
          </a:xfrm>
          <a:prstGeom prst="rect">
            <a:avLst/>
          </a:prstGeom>
          <a:solidFill>
            <a:srgbClr val="336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C07D2A78-E741-4C9C-9B16-B17CC9AF27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66390" y="153740"/>
            <a:ext cx="2666583" cy="1530535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0991BBBE-283F-4355-A0E7-69FF182A2B9C}"/>
              </a:ext>
            </a:extLst>
          </p:cNvPr>
          <p:cNvSpPr txBox="1"/>
          <p:nvPr/>
        </p:nvSpPr>
        <p:spPr>
          <a:xfrm>
            <a:off x="0" y="1684275"/>
            <a:ext cx="8922607" cy="156966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Elipse: 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um componente textual, quer seja um nome, um verbo ou uma frase, pode ser omitido através da elipse.</a:t>
            </a:r>
          </a:p>
          <a:p>
            <a:pPr algn="just"/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Exemplo: Temos</a:t>
            </a:r>
            <a:r>
              <a:rPr lang="pt-BR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ingressos</a:t>
            </a:r>
            <a:r>
              <a:rPr lang="pt-BR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mais para o concerto. Você </a:t>
            </a:r>
            <a:r>
              <a:rPr lang="pt-BR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 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quer?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4CDEFF37-7CAB-4DDE-93E8-33F3B597A06A}"/>
              </a:ext>
            </a:extLst>
          </p:cNvPr>
          <p:cNvSpPr txBox="1"/>
          <p:nvPr/>
        </p:nvSpPr>
        <p:spPr>
          <a:xfrm>
            <a:off x="0" y="4126450"/>
            <a:ext cx="8922606" cy="156966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Conjunção: 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conjunção liga orações estabelecendo relação entre elas.</a:t>
            </a:r>
          </a:p>
          <a:p>
            <a:pPr algn="just"/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Exemplo: Nós não sabemos quem é o culpado, </a:t>
            </a:r>
            <a:r>
              <a:rPr lang="pt-BR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mas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ele sabe. (adversativa)</a:t>
            </a:r>
          </a:p>
        </p:txBody>
      </p:sp>
      <p:sp>
        <p:nvSpPr>
          <p:cNvPr id="8" name="직사각형 3">
            <a:extLst>
              <a:ext uri="{FF2B5EF4-FFF2-40B4-BE49-F238E27FC236}">
                <a16:creationId xmlns:a16="http://schemas.microsoft.com/office/drawing/2014/main" id="{58B2C918-AC04-4659-BA35-7A57F487B4CC}"/>
              </a:ext>
            </a:extLst>
          </p:cNvPr>
          <p:cNvSpPr/>
          <p:nvPr/>
        </p:nvSpPr>
        <p:spPr>
          <a:xfrm>
            <a:off x="-1" y="244302"/>
            <a:ext cx="8915104" cy="55399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t-BR" altLang="ko-KR" sz="3000" b="1" spc="-20" dirty="0">
                <a:solidFill>
                  <a:srgbClr val="002060"/>
                </a:solidFill>
                <a:latin typeface="Arial Narrow" panose="020B0606020202030204" pitchFamily="34" charset="0"/>
                <a:ea typeface="Tahoma" panose="020B0604030504040204" pitchFamily="34" charset="0"/>
                <a:cs typeface="Arial" pitchFamily="34" charset="0"/>
              </a:rPr>
              <a:t>COESÃO E COERÊNCIA </a:t>
            </a:r>
            <a:endParaRPr lang="pt-BR" altLang="ko-KR" sz="3000" b="1" dirty="0">
              <a:solidFill>
                <a:srgbClr val="00206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26529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74208C8-FCDC-4010-B91C-F5136A92411C}"/>
              </a:ext>
            </a:extLst>
          </p:cNvPr>
          <p:cNvSpPr/>
          <p:nvPr/>
        </p:nvSpPr>
        <p:spPr>
          <a:xfrm flipV="1">
            <a:off x="0" y="774188"/>
            <a:ext cx="8922607" cy="60285"/>
          </a:xfrm>
          <a:prstGeom prst="rect">
            <a:avLst/>
          </a:prstGeom>
          <a:solidFill>
            <a:srgbClr val="336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sz="2400">
              <a:latin typeface="Arial Narrow" panose="020B0606020202030204" pitchFamily="34" charset="0"/>
            </a:endParaRP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C07D2A78-E741-4C9C-9B16-B17CC9AF27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66391" y="138352"/>
            <a:ext cx="2603218" cy="1609483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B6B7737C-4963-4B54-8041-BC3DBB47AB58}"/>
              </a:ext>
            </a:extLst>
          </p:cNvPr>
          <p:cNvSpPr txBox="1"/>
          <p:nvPr/>
        </p:nvSpPr>
        <p:spPr>
          <a:xfrm>
            <a:off x="-1" y="2805215"/>
            <a:ext cx="9366392" cy="230832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 fontAlgn="base"/>
            <a:r>
              <a:rPr lang="pt-BR" sz="2400" b="0" i="0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 coesão lexical consiste na utilização de palavras que possuem sentido aproximado ou que pertencem a um mesmo campo lexical. São elas: </a:t>
            </a:r>
            <a:r>
              <a:rPr lang="pt-BR" sz="24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sinônimos, hiperônimos, nomes genéricos, entre outros.</a:t>
            </a:r>
          </a:p>
          <a:p>
            <a:pPr algn="just" fontAlgn="base"/>
            <a:endParaRPr lang="pt-BR" sz="2400" b="0" i="0" dirty="0">
              <a:solidFill>
                <a:srgbClr val="40404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/>
            <a:r>
              <a:rPr lang="pt-BR" sz="2400" b="1" i="0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Exemplo:</a:t>
            </a:r>
            <a:r>
              <a:rPr lang="pt-BR" sz="2400" b="0" i="0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Aquela escola não oferece as condições mínimas de trabalho. </a:t>
            </a:r>
            <a:r>
              <a:rPr lang="pt-BR" sz="2400" b="1" i="0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 instituição</a:t>
            </a:r>
            <a:r>
              <a:rPr lang="pt-BR" sz="2400" b="0" i="0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está literalmente caindo aos pedaços.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FDF74C74-94CF-4D1B-AF29-D156E5456922}"/>
              </a:ext>
            </a:extLst>
          </p:cNvPr>
          <p:cNvSpPr txBox="1"/>
          <p:nvPr/>
        </p:nvSpPr>
        <p:spPr>
          <a:xfrm>
            <a:off x="-1" y="1473816"/>
            <a:ext cx="3843130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just" fontAlgn="base"/>
            <a:r>
              <a:rPr lang="pt-BR" sz="2800" b="1" i="0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Coesão Lexical</a:t>
            </a:r>
          </a:p>
        </p:txBody>
      </p:sp>
      <p:sp>
        <p:nvSpPr>
          <p:cNvPr id="8" name="직사각형 3">
            <a:extLst>
              <a:ext uri="{FF2B5EF4-FFF2-40B4-BE49-F238E27FC236}">
                <a16:creationId xmlns:a16="http://schemas.microsoft.com/office/drawing/2014/main" id="{408AB03D-ABFA-4621-866E-12CF3DF25420}"/>
              </a:ext>
            </a:extLst>
          </p:cNvPr>
          <p:cNvSpPr/>
          <p:nvPr/>
        </p:nvSpPr>
        <p:spPr>
          <a:xfrm>
            <a:off x="-1" y="244302"/>
            <a:ext cx="8915104" cy="55399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t-BR" altLang="ko-KR" sz="3000" b="1" spc="-20" dirty="0">
                <a:solidFill>
                  <a:srgbClr val="002060"/>
                </a:solidFill>
                <a:latin typeface="Arial Narrow" panose="020B0606020202030204" pitchFamily="34" charset="0"/>
                <a:ea typeface="Tahoma" panose="020B0604030504040204" pitchFamily="34" charset="0"/>
                <a:cs typeface="Arial" pitchFamily="34" charset="0"/>
              </a:rPr>
              <a:t>COESÃO E COERÊNCIA </a:t>
            </a:r>
            <a:endParaRPr lang="pt-BR" altLang="ko-KR" sz="3000" b="1" dirty="0">
              <a:solidFill>
                <a:srgbClr val="002060"/>
              </a:solidFill>
              <a:cs typeface="Arial" pitchFamily="34" charset="0"/>
            </a:endParaRPr>
          </a:p>
        </p:txBody>
      </p:sp>
      <p:pic>
        <p:nvPicPr>
          <p:cNvPr id="5122" name="Picture 2" descr="O que acontece se eu for Desenquadrado? | SmartMEI - O Anjo da Guarda do MEI">
            <a:extLst>
              <a:ext uri="{FF2B5EF4-FFF2-40B4-BE49-F238E27FC236}">
                <a16:creationId xmlns:a16="http://schemas.microsoft.com/office/drawing/2014/main" id="{1BBE28CC-04C1-43F5-BEC8-23C67B79D02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3129" y="1028028"/>
            <a:ext cx="2680187" cy="1507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85194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74208C8-FCDC-4010-B91C-F5136A92411C}"/>
              </a:ext>
            </a:extLst>
          </p:cNvPr>
          <p:cNvSpPr/>
          <p:nvPr/>
        </p:nvSpPr>
        <p:spPr>
          <a:xfrm flipV="1">
            <a:off x="27329" y="737681"/>
            <a:ext cx="8727545" cy="45719"/>
          </a:xfrm>
          <a:prstGeom prst="rect">
            <a:avLst/>
          </a:prstGeom>
          <a:solidFill>
            <a:srgbClr val="336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sz="2400">
              <a:latin typeface="Arial Narrow" panose="020B0606020202030204" pitchFamily="34" charset="0"/>
            </a:endParaRP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C07D2A78-E741-4C9C-9B16-B17CC9AF27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66391" y="138352"/>
            <a:ext cx="2603218" cy="1609483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95A15566-7FFE-47F4-8AB1-A53E54A62659}"/>
              </a:ext>
            </a:extLst>
          </p:cNvPr>
          <p:cNvSpPr txBox="1"/>
          <p:nvPr/>
        </p:nvSpPr>
        <p:spPr>
          <a:xfrm>
            <a:off x="0" y="1228397"/>
            <a:ext cx="8727545" cy="440120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 fontAlgn="base"/>
            <a:r>
              <a:rPr lang="pt-BR" sz="2800" b="0" i="0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 coesão encontra-se no texto como uma forma de “tecer o tecido do texto”, porém </a:t>
            </a:r>
            <a:r>
              <a:rPr lang="pt-BR" sz="28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 coerência não se encontra no texto, mas constrói-se a partir dele, em dada situação comunicativa.</a:t>
            </a:r>
            <a:r>
              <a:rPr lang="pt-BR" sz="2800" b="0" i="0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b="0" i="0" dirty="0">
                <a:solidFill>
                  <a:srgbClr val="0033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Para a produção de sentidos do texto, é preciso que o leitor ative conhecimentos previamente constituídos e armazenados na memória. </a:t>
            </a:r>
            <a:r>
              <a:rPr lang="pt-BR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Sendo assim, podemos dizer que a coesão e a coerência estão ligadas, pois enquanto a coerência é a sequência lógica das ideias de um texto, a coesão é a manifestação formal da coerência de forma que estabelece nexos entre as partes do texto.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BBB54854-1DCF-49CB-99A7-EA6163CB94B5}"/>
              </a:ext>
            </a:extLst>
          </p:cNvPr>
          <p:cNvSpPr txBox="1"/>
          <p:nvPr/>
        </p:nvSpPr>
        <p:spPr>
          <a:xfrm>
            <a:off x="222391" y="182597"/>
            <a:ext cx="612250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/>
            <a:r>
              <a:rPr lang="pt-BR" sz="2400" b="1" i="0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Coerência Textual</a:t>
            </a:r>
          </a:p>
        </p:txBody>
      </p:sp>
    </p:spTree>
    <p:extLst>
      <p:ext uri="{BB962C8B-B14F-4D97-AF65-F5344CB8AC3E}">
        <p14:creationId xmlns:p14="http://schemas.microsoft.com/office/powerpoint/2010/main" val="22300495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74208C8-FCDC-4010-B91C-F5136A92411C}"/>
              </a:ext>
            </a:extLst>
          </p:cNvPr>
          <p:cNvSpPr/>
          <p:nvPr/>
        </p:nvSpPr>
        <p:spPr>
          <a:xfrm flipV="1">
            <a:off x="1" y="778244"/>
            <a:ext cx="8496886" cy="45719"/>
          </a:xfrm>
          <a:prstGeom prst="rect">
            <a:avLst/>
          </a:prstGeom>
          <a:solidFill>
            <a:srgbClr val="336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4D9F6B79-55D7-4808-9A00-9706E80EBC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66391" y="138352"/>
            <a:ext cx="2603218" cy="1609483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FE2E442C-2AAD-45A6-B928-05E2101DCD6B}"/>
              </a:ext>
            </a:extLst>
          </p:cNvPr>
          <p:cNvSpPr txBox="1"/>
          <p:nvPr/>
        </p:nvSpPr>
        <p:spPr>
          <a:xfrm>
            <a:off x="153847" y="943093"/>
            <a:ext cx="8343039" cy="415498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pt-BR" sz="2400" b="0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Cultivar um estilo de vida saudável é extremamente importante para diminuir o risco de infarto, mas também de problemas como morte súbita e derrame. Significa que manter uma alimentação saudável e praticar atividade física regularmente já reduz, por si só, as chances de desenvolver vários problemas. Além disso, é importante para o controle da pressão arterial, dos níveis de colesterol e de glicose no sangue. Também ajuda a diminuir o estresse e aumentar a capacidade física, fatores que, somados, reduzem as chances de infarto. Exercitar-se, nesses casos, com acompanhamento médico e moderação, é altamente recomendável. </a:t>
            </a:r>
          </a:p>
          <a:p>
            <a:pPr algn="just"/>
            <a:r>
              <a:rPr lang="pt-BR" sz="2400" b="0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(ATALIA, M. </a:t>
            </a:r>
            <a:r>
              <a:rPr lang="pt-BR" sz="2400" b="1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Nossa vida</a:t>
            </a:r>
            <a:r>
              <a:rPr lang="pt-BR" sz="2400" b="0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Época. 23 mar. 2009)</a:t>
            </a: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직사각형 3">
            <a:extLst>
              <a:ext uri="{FF2B5EF4-FFF2-40B4-BE49-F238E27FC236}">
                <a16:creationId xmlns:a16="http://schemas.microsoft.com/office/drawing/2014/main" id="{9FE1E691-B41A-49A6-8070-E28CABC9C1C9}"/>
              </a:ext>
            </a:extLst>
          </p:cNvPr>
          <p:cNvSpPr/>
          <p:nvPr/>
        </p:nvSpPr>
        <p:spPr>
          <a:xfrm>
            <a:off x="0" y="105116"/>
            <a:ext cx="8496886" cy="55399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t-BR" altLang="ko-KR" sz="3000" b="1" spc="-20" dirty="0">
                <a:solidFill>
                  <a:srgbClr val="002060"/>
                </a:solidFill>
                <a:latin typeface="Arial Narrow" panose="020B0606020202030204" pitchFamily="34" charset="0"/>
                <a:ea typeface="Tahoma" panose="020B0604030504040204" pitchFamily="34" charset="0"/>
                <a:cs typeface="Arial" pitchFamily="34" charset="0"/>
              </a:rPr>
              <a:t>EXERCÍCIO: COESÃO E COERÊNCIA </a:t>
            </a:r>
            <a:endParaRPr lang="pt-BR" altLang="ko-KR" sz="3000" b="1" dirty="0">
              <a:solidFill>
                <a:srgbClr val="002060"/>
              </a:solidFill>
              <a:cs typeface="Arial" pitchFamily="34" charset="0"/>
            </a:endParaRPr>
          </a:p>
        </p:txBody>
      </p:sp>
      <p:pic>
        <p:nvPicPr>
          <p:cNvPr id="3076" name="Picture 4" descr="Como fazer flexão de braço? Aprenda a técnica correta - El Hombre | Flexão  de braço, Exercícios masculinos, Treino de flexão">
            <a:extLst>
              <a:ext uri="{FF2B5EF4-FFF2-40B4-BE49-F238E27FC236}">
                <a16:creationId xmlns:a16="http://schemas.microsoft.com/office/drawing/2014/main" id="{17BBD7A7-38FB-4338-9B82-7196B77C5B5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7456" y="1922315"/>
            <a:ext cx="3290697" cy="2196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15353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74208C8-FCDC-4010-B91C-F5136A92411C}"/>
              </a:ext>
            </a:extLst>
          </p:cNvPr>
          <p:cNvSpPr/>
          <p:nvPr/>
        </p:nvSpPr>
        <p:spPr>
          <a:xfrm flipV="1">
            <a:off x="0" y="660288"/>
            <a:ext cx="8607407" cy="54256"/>
          </a:xfrm>
          <a:prstGeom prst="rect">
            <a:avLst/>
          </a:prstGeom>
          <a:solidFill>
            <a:srgbClr val="336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4D9F6B79-55D7-4808-9A00-9706E80EBC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66391" y="138352"/>
            <a:ext cx="2603218" cy="1609483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72806D4B-3628-4A11-B97A-29BFF6E6527D}"/>
              </a:ext>
            </a:extLst>
          </p:cNvPr>
          <p:cNvSpPr txBox="1"/>
          <p:nvPr/>
        </p:nvSpPr>
        <p:spPr>
          <a:xfrm>
            <a:off x="69166" y="866877"/>
            <a:ext cx="897461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400" b="0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As ideias veiculadas no texto se organizam estabelecendo relações que atuam na construção do sentido. A esse respeito, identifica-se, no fragmento, que</a:t>
            </a:r>
          </a:p>
        </p:txBody>
      </p:sp>
      <p:sp>
        <p:nvSpPr>
          <p:cNvPr id="7" name="직사각형 3">
            <a:extLst>
              <a:ext uri="{FF2B5EF4-FFF2-40B4-BE49-F238E27FC236}">
                <a16:creationId xmlns:a16="http://schemas.microsoft.com/office/drawing/2014/main" id="{9403A0AD-3B5F-4062-9962-5976B7A4E04E}"/>
              </a:ext>
            </a:extLst>
          </p:cNvPr>
          <p:cNvSpPr/>
          <p:nvPr/>
        </p:nvSpPr>
        <p:spPr>
          <a:xfrm>
            <a:off x="0" y="74037"/>
            <a:ext cx="8915104" cy="55399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t-BR" altLang="ko-KR" sz="3000" b="1" spc="-20" dirty="0">
                <a:solidFill>
                  <a:srgbClr val="002060"/>
                </a:solidFill>
                <a:latin typeface="Arial Narrow" panose="020B0606020202030204" pitchFamily="34" charset="0"/>
                <a:ea typeface="Tahoma" panose="020B0604030504040204" pitchFamily="34" charset="0"/>
                <a:cs typeface="Arial" pitchFamily="34" charset="0"/>
              </a:rPr>
              <a:t>EXERCÍCIO: COESÃO E COERÊNCIA </a:t>
            </a:r>
            <a:endParaRPr lang="pt-BR" altLang="ko-KR" sz="3000" b="1" dirty="0">
              <a:solidFill>
                <a:srgbClr val="002060"/>
              </a:solidFill>
              <a:cs typeface="Arial" pitchFamily="34" charset="0"/>
            </a:endParaRPr>
          </a:p>
        </p:txBody>
      </p:sp>
      <p:pic>
        <p:nvPicPr>
          <p:cNvPr id="4098" name="Picture 2" descr="70+ ideias de Figuras para Power Point | imagens 3d, ideias para quadros de  avisos, apresentação power point">
            <a:extLst>
              <a:ext uri="{FF2B5EF4-FFF2-40B4-BE49-F238E27FC236}">
                <a16:creationId xmlns:a16="http://schemas.microsoft.com/office/drawing/2014/main" id="{7D35B415-10DC-4F5F-A562-070386B52ED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7719" y="1780088"/>
            <a:ext cx="2619375" cy="404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75441D9B-A1A4-4796-AC03-DA2EBD7BBA1D}"/>
              </a:ext>
            </a:extLst>
          </p:cNvPr>
          <p:cNvSpPr txBox="1"/>
          <p:nvPr/>
        </p:nvSpPr>
        <p:spPr>
          <a:xfrm>
            <a:off x="69166" y="2219539"/>
            <a:ext cx="7400779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b="0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a) a expressão “</a:t>
            </a:r>
            <a:r>
              <a:rPr lang="pt-BR" sz="24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Além disso</a:t>
            </a:r>
            <a:r>
              <a:rPr lang="pt-BR" sz="2400" b="0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” marca uma sequenciação de ideias.</a:t>
            </a:r>
            <a:br>
              <a:rPr lang="pt-BR" sz="2400" b="0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400" b="0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b) o conectivo “</a:t>
            </a:r>
            <a:r>
              <a:rPr lang="pt-BR" sz="24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mas também</a:t>
            </a:r>
            <a:r>
              <a:rPr lang="pt-BR" sz="2400" b="0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” inicia oração que exprime ideia de contraste.</a:t>
            </a:r>
            <a:br>
              <a:rPr lang="pt-BR" sz="2400" b="0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400" b="0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c) o termo “</a:t>
            </a:r>
            <a:r>
              <a:rPr lang="pt-BR" sz="24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como</a:t>
            </a:r>
            <a:r>
              <a:rPr lang="pt-BR" sz="2400" b="0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”, em “como morte súbita e derrame”, introduz uma generalização.</a:t>
            </a:r>
            <a:br>
              <a:rPr lang="pt-BR" sz="2400" b="0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400" b="0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d) o termo “</a:t>
            </a:r>
            <a:r>
              <a:rPr lang="pt-BR" sz="24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Também</a:t>
            </a:r>
            <a:r>
              <a:rPr lang="pt-BR" sz="2400" b="0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” exprime uma justificativa.</a:t>
            </a:r>
            <a:br>
              <a:rPr lang="pt-BR" sz="2400" b="0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400" b="0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e) o termo “</a:t>
            </a:r>
            <a:r>
              <a:rPr lang="pt-BR" sz="24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fatores</a:t>
            </a:r>
            <a:r>
              <a:rPr lang="pt-BR" sz="2400" b="0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” retoma coesivamente “níveis de colesterol e de glicose no sangue”.</a:t>
            </a:r>
          </a:p>
        </p:txBody>
      </p:sp>
    </p:spTree>
    <p:extLst>
      <p:ext uri="{BB962C8B-B14F-4D97-AF65-F5344CB8AC3E}">
        <p14:creationId xmlns:p14="http://schemas.microsoft.com/office/powerpoint/2010/main" val="31765717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74208C8-FCDC-4010-B91C-F5136A92411C}"/>
              </a:ext>
            </a:extLst>
          </p:cNvPr>
          <p:cNvSpPr/>
          <p:nvPr/>
        </p:nvSpPr>
        <p:spPr>
          <a:xfrm flipV="1">
            <a:off x="222391" y="789312"/>
            <a:ext cx="8607407" cy="54256"/>
          </a:xfrm>
          <a:prstGeom prst="rect">
            <a:avLst/>
          </a:prstGeom>
          <a:solidFill>
            <a:srgbClr val="336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4D9F6B79-55D7-4808-9A00-9706E80EBC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66391" y="138352"/>
            <a:ext cx="2603218" cy="1609483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AFBE7906-D78B-41B2-92A6-835D990231F5}"/>
              </a:ext>
            </a:extLst>
          </p:cNvPr>
          <p:cNvSpPr txBox="1"/>
          <p:nvPr/>
        </p:nvSpPr>
        <p:spPr>
          <a:xfrm>
            <a:off x="222391" y="1166842"/>
            <a:ext cx="8692712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400" b="1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Aumento do efeito estufa ameaça plantas, diz estudo.</a:t>
            </a:r>
            <a:endParaRPr lang="pt-BR" sz="2400" b="0" i="0" dirty="0">
              <a:solidFill>
                <a:srgbClr val="11111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sz="2400" b="0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 aumento de dióxido de carbono na atmosfera, resultante do uso de combustíveis fósseis e das queimadas, pode ter consequências calamitosas para o clima mundial, mas também pode afetar diretamente o crescimento das plantas. Cientistas da Universidade de Basel, na Suíça, mostraram que, embora o dióxido de carbono seja essencial para o crescimento dos vegetais, quantidades excessivas desse gás prejudicam a saúde das plantas e têm efeitos incalculáveis na agricultura de vários países.</a:t>
            </a:r>
          </a:p>
          <a:p>
            <a:pPr algn="just"/>
            <a:r>
              <a:rPr lang="pt-BR" sz="2400" b="1" i="1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 Estado de São Paulo</a:t>
            </a:r>
            <a:r>
              <a:rPr lang="pt-BR" sz="2400" b="0" i="1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20 set. 1992, p.32.</a:t>
            </a:r>
            <a:endParaRPr lang="pt-BR" sz="2400" b="0" i="0" dirty="0">
              <a:solidFill>
                <a:srgbClr val="11111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sz="2400" b="0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 texto acima possui elementos coesivos que promovem sua manutenção temática. A partir dessa perspectiva, conclui-se que</a:t>
            </a:r>
          </a:p>
        </p:txBody>
      </p:sp>
      <p:sp>
        <p:nvSpPr>
          <p:cNvPr id="7" name="직사각형 3">
            <a:extLst>
              <a:ext uri="{FF2B5EF4-FFF2-40B4-BE49-F238E27FC236}">
                <a16:creationId xmlns:a16="http://schemas.microsoft.com/office/drawing/2014/main" id="{B1180793-9423-4659-A1B8-D78DC71E8C0D}"/>
              </a:ext>
            </a:extLst>
          </p:cNvPr>
          <p:cNvSpPr/>
          <p:nvPr/>
        </p:nvSpPr>
        <p:spPr>
          <a:xfrm>
            <a:off x="-1" y="244302"/>
            <a:ext cx="8915104" cy="55399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t-BR" altLang="ko-KR" sz="3000" b="1" spc="-20" dirty="0">
                <a:solidFill>
                  <a:srgbClr val="002060"/>
                </a:solidFill>
                <a:latin typeface="Arial Narrow" panose="020B0606020202030204" pitchFamily="34" charset="0"/>
                <a:ea typeface="Tahoma" panose="020B0604030504040204" pitchFamily="34" charset="0"/>
                <a:cs typeface="Arial" pitchFamily="34" charset="0"/>
              </a:rPr>
              <a:t>EXERCÍCIO: COESÃO E COERÊNCIA </a:t>
            </a:r>
            <a:endParaRPr lang="pt-BR" altLang="ko-KR" sz="3000" b="1" dirty="0">
              <a:solidFill>
                <a:srgbClr val="002060"/>
              </a:solidFill>
              <a:cs typeface="Arial" pitchFamily="34" charset="0"/>
            </a:endParaRPr>
          </a:p>
        </p:txBody>
      </p:sp>
      <p:pic>
        <p:nvPicPr>
          <p:cNvPr id="6148" name="Picture 4" descr="Aquecimento global: O aquecimento global e as alterações climáticas">
            <a:extLst>
              <a:ext uri="{FF2B5EF4-FFF2-40B4-BE49-F238E27FC236}">
                <a16:creationId xmlns:a16="http://schemas.microsoft.com/office/drawing/2014/main" id="{6D524EA4-AB4D-4C44-892B-E1DDE1BABC3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6410" y="1856934"/>
            <a:ext cx="2763200" cy="2015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81448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74208C8-FCDC-4010-B91C-F5136A92411C}"/>
              </a:ext>
            </a:extLst>
          </p:cNvPr>
          <p:cNvSpPr/>
          <p:nvPr/>
        </p:nvSpPr>
        <p:spPr>
          <a:xfrm flipV="1">
            <a:off x="0" y="760476"/>
            <a:ext cx="8607407" cy="54256"/>
          </a:xfrm>
          <a:prstGeom prst="rect">
            <a:avLst/>
          </a:prstGeom>
          <a:solidFill>
            <a:srgbClr val="336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4D9F6B79-55D7-4808-9A00-9706E80EBC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43155" y="321117"/>
            <a:ext cx="1688828" cy="1044146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F0717F07-3A7A-4E44-A80D-4F5E7105AC9F}"/>
              </a:ext>
            </a:extLst>
          </p:cNvPr>
          <p:cNvSpPr txBox="1"/>
          <p:nvPr/>
        </p:nvSpPr>
        <p:spPr>
          <a:xfrm>
            <a:off x="208324" y="1025521"/>
            <a:ext cx="10342445" cy="48069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300" b="0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a) a palavra “</a:t>
            </a:r>
            <a:r>
              <a:rPr lang="pt-BR" sz="23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mas</a:t>
            </a:r>
            <a:r>
              <a:rPr lang="pt-BR" sz="2300" b="0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”, na linha 2, contradiz a afirmação inicial do texto: linhas 1 e 2.</a:t>
            </a:r>
            <a:br>
              <a:rPr lang="pt-BR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300" b="0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b) a palavra “</a:t>
            </a:r>
            <a:r>
              <a:rPr lang="pt-BR" sz="23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embora</a:t>
            </a:r>
            <a:r>
              <a:rPr lang="pt-BR" sz="2300" b="0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”, na linha 4, introduz uma explicação que não encontra complemento no restante do texto.</a:t>
            </a:r>
            <a:br>
              <a:rPr lang="pt-BR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300" b="0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c) as expressões: “</a:t>
            </a:r>
            <a:r>
              <a:rPr lang="pt-BR" sz="23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consequências calamitosas</a:t>
            </a:r>
            <a:r>
              <a:rPr lang="pt-BR" sz="2300" b="0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”, na linha 2, e “efeitos incalculáveis”, na linha 6, reforçam a ideia que perpassa o texto sobre o perigo do efeito estufa.</a:t>
            </a:r>
            <a:br>
              <a:rPr lang="pt-BR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300" b="0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d) o uso da palavra “</a:t>
            </a:r>
            <a:r>
              <a:rPr lang="pt-BR" sz="23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cientistas</a:t>
            </a:r>
            <a:r>
              <a:rPr lang="pt-BR" sz="2300" b="0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”, na linha 3, é desnecessário para dar credibilidade ao texto, uma vez que se fala em “estudo” no título do texto.</a:t>
            </a:r>
            <a:br>
              <a:rPr lang="pt-BR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300" b="0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e) a palavra “</a:t>
            </a:r>
            <a:r>
              <a:rPr lang="pt-BR" sz="23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gás</a:t>
            </a:r>
            <a:r>
              <a:rPr lang="pt-BR" sz="2300" b="0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”, na linha 5, refere-se a “</a:t>
            </a:r>
            <a:r>
              <a:rPr lang="pt-BR" sz="23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combustíveis fósseis</a:t>
            </a:r>
            <a:r>
              <a:rPr lang="pt-BR" sz="2300" b="0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” e “</a:t>
            </a:r>
            <a:r>
              <a:rPr lang="pt-BR" sz="23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queimadas</a:t>
            </a:r>
            <a:r>
              <a:rPr lang="pt-BR" sz="2300" b="0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”, nas linhas 1 e 2, reforçando a ideia de catástrofe.</a:t>
            </a:r>
            <a:endParaRPr lang="pt-BR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직사각형 3">
            <a:extLst>
              <a:ext uri="{FF2B5EF4-FFF2-40B4-BE49-F238E27FC236}">
                <a16:creationId xmlns:a16="http://schemas.microsoft.com/office/drawing/2014/main" id="{7A8CCFCE-0967-445D-9142-212DB185B096}"/>
              </a:ext>
            </a:extLst>
          </p:cNvPr>
          <p:cNvSpPr/>
          <p:nvPr/>
        </p:nvSpPr>
        <p:spPr>
          <a:xfrm>
            <a:off x="208324" y="156970"/>
            <a:ext cx="8915104" cy="55399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t-BR" altLang="ko-KR" sz="3000" b="1" spc="-20" dirty="0">
                <a:solidFill>
                  <a:srgbClr val="002060"/>
                </a:solidFill>
                <a:latin typeface="Arial Narrow" panose="020B0606020202030204" pitchFamily="34" charset="0"/>
                <a:ea typeface="Tahoma" panose="020B0604030504040204" pitchFamily="34" charset="0"/>
                <a:cs typeface="Arial" pitchFamily="34" charset="0"/>
              </a:rPr>
              <a:t>EXERCÍCIO: COESÃO E COERÊNCIA </a:t>
            </a:r>
            <a:endParaRPr lang="pt-BR" altLang="ko-KR" sz="3000" b="1" dirty="0">
              <a:solidFill>
                <a:srgbClr val="00206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93918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Gif |Pernambuco, Recife|">
            <a:extLst>
              <a:ext uri="{FF2B5EF4-FFF2-40B4-BE49-F238E27FC236}">
                <a16:creationId xmlns:a16="http://schemas.microsoft.com/office/drawing/2014/main" id="{4E19FFDB-49F1-45FB-947F-4C3D1A268E8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1478" y="1747835"/>
            <a:ext cx="3180522" cy="2981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4">
            <a:extLst>
              <a:ext uri="{FF2B5EF4-FFF2-40B4-BE49-F238E27FC236}">
                <a16:creationId xmlns:a16="http://schemas.microsoft.com/office/drawing/2014/main" id="{FF93077D-33F9-4EAE-A8BF-04B04DEF97F0}"/>
              </a:ext>
            </a:extLst>
          </p:cNvPr>
          <p:cNvSpPr/>
          <p:nvPr/>
        </p:nvSpPr>
        <p:spPr>
          <a:xfrm flipV="1">
            <a:off x="0" y="1034185"/>
            <a:ext cx="8922607" cy="60285"/>
          </a:xfrm>
          <a:prstGeom prst="rect">
            <a:avLst/>
          </a:prstGeom>
          <a:solidFill>
            <a:srgbClr val="336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54A1686D-1E85-4D87-BA2F-EDBAA515A5F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40297281"/>
              </p:ext>
            </p:extLst>
          </p:nvPr>
        </p:nvGraphicFramePr>
        <p:xfrm>
          <a:off x="1108004" y="1086784"/>
          <a:ext cx="8473317" cy="50816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CaixaDeTexto 5">
            <a:extLst>
              <a:ext uri="{FF2B5EF4-FFF2-40B4-BE49-F238E27FC236}">
                <a16:creationId xmlns:a16="http://schemas.microsoft.com/office/drawing/2014/main" id="{2DB79127-6E32-4B19-969C-66169806B266}"/>
              </a:ext>
            </a:extLst>
          </p:cNvPr>
          <p:cNvSpPr txBox="1"/>
          <p:nvPr/>
        </p:nvSpPr>
        <p:spPr>
          <a:xfrm>
            <a:off x="2424048" y="381736"/>
            <a:ext cx="4691272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srgbClr val="000000"/>
                </a:solidFill>
                <a:latin typeface="Arial Narrow" panose="020B0606020202030204" pitchFamily="34" charset="0"/>
              </a:rPr>
              <a:t>Conteúdo programático – módulo 08</a:t>
            </a:r>
            <a:endParaRPr lang="pt-BR" sz="2400" b="0" i="0" dirty="0">
              <a:solidFill>
                <a:srgbClr val="000000"/>
              </a:solidFill>
              <a:effectLst/>
              <a:latin typeface="Arial Narrow" panose="020B0606020202030204" pitchFamily="34" charset="0"/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CCFB0F66-BD4E-4AA0-AD8A-5BCF94BD7EE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66391" y="138352"/>
            <a:ext cx="2603218" cy="160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6728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Successful Book Marketing -The Natural Way To Be A Non Fiction Expert! |  Gente blanca, Imagenes para presentaciones, Imagenes para diapositivas">
            <a:extLst>
              <a:ext uri="{FF2B5EF4-FFF2-40B4-BE49-F238E27FC236}">
                <a16:creationId xmlns:a16="http://schemas.microsoft.com/office/drawing/2014/main" id="{C97C9A07-FC5D-4B7A-A610-F204503889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8474" y="2069997"/>
            <a:ext cx="2954216" cy="37551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8343DEB9-FC50-4C8D-84D6-5C434337C3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66391" y="138352"/>
            <a:ext cx="2603218" cy="160948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5DC5ABF-5587-4DAF-ACF6-1BAD8EE57EF1}"/>
              </a:ext>
            </a:extLst>
          </p:cNvPr>
          <p:cNvSpPr/>
          <p:nvPr/>
        </p:nvSpPr>
        <p:spPr>
          <a:xfrm flipV="1">
            <a:off x="0" y="888837"/>
            <a:ext cx="8607407" cy="54256"/>
          </a:xfrm>
          <a:prstGeom prst="rect">
            <a:avLst/>
          </a:prstGeom>
          <a:solidFill>
            <a:srgbClr val="336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직사각형 3">
            <a:extLst>
              <a:ext uri="{FF2B5EF4-FFF2-40B4-BE49-F238E27FC236}">
                <a16:creationId xmlns:a16="http://schemas.microsoft.com/office/drawing/2014/main" id="{40D36EBB-71D5-41A5-9C88-513EE373D048}"/>
              </a:ext>
            </a:extLst>
          </p:cNvPr>
          <p:cNvSpPr/>
          <p:nvPr/>
        </p:nvSpPr>
        <p:spPr>
          <a:xfrm>
            <a:off x="0" y="262957"/>
            <a:ext cx="8915104" cy="55399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t-BR" altLang="ko-KR" sz="3000" b="1" spc="-20" dirty="0">
                <a:solidFill>
                  <a:srgbClr val="002060"/>
                </a:solidFill>
                <a:latin typeface="Arial Narrow" panose="020B0606020202030204" pitchFamily="34" charset="0"/>
                <a:ea typeface="Tahoma" panose="020B0604030504040204" pitchFamily="34" charset="0"/>
                <a:cs typeface="Arial" pitchFamily="34" charset="0"/>
              </a:rPr>
              <a:t>REFERÊNCIAS</a:t>
            </a:r>
            <a:endParaRPr lang="pt-BR" altLang="ko-KR" sz="3000" b="1" dirty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BA7267D5-0334-46B9-B481-BDA6BD4F66EA}"/>
              </a:ext>
            </a:extLst>
          </p:cNvPr>
          <p:cNvSpPr txBox="1"/>
          <p:nvPr/>
        </p:nvSpPr>
        <p:spPr>
          <a:xfrm>
            <a:off x="647115" y="1494226"/>
            <a:ext cx="102580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Disponível em &lt; </a:t>
            </a:r>
            <a:r>
              <a:rPr lang="pt-BR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https://www.todamateria.com.br</a:t>
            </a:r>
            <a:r>
              <a:rPr lang="pt-BR" dirty="0">
                <a:solidFill>
                  <a:srgbClr val="F491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 Acessado em 04.01.2021</a:t>
            </a:r>
          </a:p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Disponível em </a:t>
            </a:r>
            <a:r>
              <a:rPr lang="pt-BR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https://descomplica.com.br/artigo/mapa-mental-coesao-textual/4M5</a:t>
            </a:r>
            <a:r>
              <a:rPr lang="pt-BR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Acessado em 02/01/2021</a:t>
            </a:r>
          </a:p>
        </p:txBody>
      </p:sp>
    </p:spTree>
    <p:extLst>
      <p:ext uri="{BB962C8B-B14F-4D97-AF65-F5344CB8AC3E}">
        <p14:creationId xmlns:p14="http://schemas.microsoft.com/office/powerpoint/2010/main" val="27085698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CaixaDeTexto 3">
            <a:extLst>
              <a:ext uri="{FF2B5EF4-FFF2-40B4-BE49-F238E27FC236}">
                <a16:creationId xmlns:a16="http://schemas.microsoft.com/office/drawing/2014/main" id="{E01AC999-E702-4137-B085-5379C3569C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0136" y="179973"/>
            <a:ext cx="504031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b="1">
                <a:solidFill>
                  <a:schemeClr val="bg1"/>
                </a:solidFill>
                <a:latin typeface="Calibri" panose="020F0502020204030204" pitchFamily="34" charset="0"/>
              </a:rPr>
              <a:t>Língua Portuguesa, 1º Ano</a:t>
            </a:r>
          </a:p>
          <a:p>
            <a:pPr eaLnBrk="1" hangingPunct="1"/>
            <a:r>
              <a:rPr lang="pt-BR" altLang="pt-BR">
                <a:solidFill>
                  <a:schemeClr val="bg1"/>
                </a:solidFill>
                <a:latin typeface="Calibri" panose="020F0502020204030204" pitchFamily="34" charset="0"/>
              </a:rPr>
              <a:t>Coesão Textual</a:t>
            </a:r>
          </a:p>
        </p:txBody>
      </p:sp>
      <p:sp>
        <p:nvSpPr>
          <p:cNvPr id="4099" name="CaixaDeTexto 2">
            <a:extLst>
              <a:ext uri="{FF2B5EF4-FFF2-40B4-BE49-F238E27FC236}">
                <a16:creationId xmlns:a16="http://schemas.microsoft.com/office/drawing/2014/main" id="{740E6854-C33A-405C-A5B0-FDC7CD9967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328186"/>
            <a:ext cx="7991060" cy="138499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pt-BR" altLang="pt-BR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Ao produzimos um texto, desejamos nos comunicar com nossos leitores, nossos interlocutores, transmitir-lhes informações e modificar seu comportamento.</a:t>
            </a:r>
            <a:r>
              <a:rPr lang="pt-BR" altLang="pt-BR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(1)</a:t>
            </a:r>
            <a:endParaRPr lang="pt-BR" altLang="pt-BR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5AE6EDAE-8E9F-4BE6-BD8B-F3FF46A91525}"/>
              </a:ext>
            </a:extLst>
          </p:cNvPr>
          <p:cNvSpPr/>
          <p:nvPr/>
        </p:nvSpPr>
        <p:spPr>
          <a:xfrm>
            <a:off x="1" y="834472"/>
            <a:ext cx="7991060" cy="45719"/>
          </a:xfrm>
          <a:prstGeom prst="rect">
            <a:avLst/>
          </a:prstGeom>
          <a:solidFill>
            <a:srgbClr val="336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sz="2400">
              <a:latin typeface="Arial Narrow" panose="020B0606020202030204" pitchFamily="34" charset="0"/>
            </a:endParaRP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F9C6B2C5-3190-4E95-9352-E864A0D2D0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66391" y="138352"/>
            <a:ext cx="2603218" cy="1609483"/>
          </a:xfrm>
          <a:prstGeom prst="rect">
            <a:avLst/>
          </a:prstGeom>
        </p:spPr>
      </p:pic>
      <p:sp>
        <p:nvSpPr>
          <p:cNvPr id="11" name="직사각형 3">
            <a:extLst>
              <a:ext uri="{FF2B5EF4-FFF2-40B4-BE49-F238E27FC236}">
                <a16:creationId xmlns:a16="http://schemas.microsoft.com/office/drawing/2014/main" id="{E17DAE01-8131-48E9-B688-98089DB9A0C6}"/>
              </a:ext>
            </a:extLst>
          </p:cNvPr>
          <p:cNvSpPr/>
          <p:nvPr/>
        </p:nvSpPr>
        <p:spPr>
          <a:xfrm>
            <a:off x="-1" y="193374"/>
            <a:ext cx="7991060" cy="55399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t-BR" altLang="ko-KR" sz="3000" b="1" spc="-20" dirty="0">
                <a:solidFill>
                  <a:srgbClr val="002060"/>
                </a:solidFill>
                <a:latin typeface="Arial Narrow" panose="020B0606020202030204" pitchFamily="34" charset="0"/>
                <a:ea typeface="Tahoma" panose="020B0604030504040204" pitchFamily="34" charset="0"/>
                <a:cs typeface="Arial" pitchFamily="34" charset="0"/>
              </a:rPr>
              <a:t>O TEXTO</a:t>
            </a:r>
            <a:endParaRPr lang="pt-BR" altLang="ko-KR" sz="3000" b="1" dirty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85809455-F4AC-4DEC-97FB-18C71C561155}"/>
              </a:ext>
            </a:extLst>
          </p:cNvPr>
          <p:cNvSpPr txBox="1"/>
          <p:nvPr/>
        </p:nvSpPr>
        <p:spPr>
          <a:xfrm>
            <a:off x="-1" y="3170078"/>
            <a:ext cx="7991061" cy="224676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Por essa razão, é importante lembrar que o texto não pode ser um aglomerado de frases sem conexão. Ele precisa apresentar textualidade, ou seja, ser bem estruturado, ter palavras, frases e ideias articuladas entre si.(1)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>
            <a:extLst>
              <a:ext uri="{FF2B5EF4-FFF2-40B4-BE49-F238E27FC236}">
                <a16:creationId xmlns:a16="http://schemas.microsoft.com/office/drawing/2014/main" id="{35F29BF0-7E41-4084-B0EE-EBE6C9C0FC6E}"/>
              </a:ext>
            </a:extLst>
          </p:cNvPr>
          <p:cNvSpPr/>
          <p:nvPr/>
        </p:nvSpPr>
        <p:spPr>
          <a:xfrm flipV="1">
            <a:off x="342579" y="664100"/>
            <a:ext cx="8922607" cy="60285"/>
          </a:xfrm>
          <a:prstGeom prst="rect">
            <a:avLst/>
          </a:prstGeom>
          <a:solidFill>
            <a:srgbClr val="336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03F4303E-17E5-4560-B574-C842673FBBFE}"/>
              </a:ext>
            </a:extLst>
          </p:cNvPr>
          <p:cNvSpPr txBox="1"/>
          <p:nvPr/>
        </p:nvSpPr>
        <p:spPr>
          <a:xfrm>
            <a:off x="0" y="0"/>
            <a:ext cx="12192000" cy="646330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pt-BR" sz="2300" b="0" i="0" u="none" strike="noStrike" baseline="0" dirty="0">
                <a:latin typeface="LiberationSerif"/>
              </a:rPr>
              <a:t>(1) </a:t>
            </a:r>
            <a:r>
              <a:rPr lang="pt-BR" sz="2300" b="0" i="1" u="none" strike="noStrike" baseline="0" dirty="0">
                <a:latin typeface="LiberationSerif-Italic"/>
              </a:rPr>
              <a:t>Tudo </a:t>
            </a:r>
            <a:r>
              <a:rPr lang="pt-BR" sz="2300" b="0" i="0" u="none" strike="noStrike" baseline="0" dirty="0">
                <a:latin typeface="LiberationSerif"/>
              </a:rPr>
              <a:t>aconteceu numa terra distante, no tempo em que os bichos falavam... (2) Os urubus, aves por natureza </a:t>
            </a:r>
            <a:r>
              <a:rPr lang="pt-BR" sz="2300" b="0" i="0" u="none" strike="noStrike" baseline="0" dirty="0" err="1">
                <a:latin typeface="LiberationSerif"/>
              </a:rPr>
              <a:t>becadas</a:t>
            </a:r>
            <a:r>
              <a:rPr lang="pt-BR" sz="2300" b="0" i="0" u="none" strike="noStrike" baseline="0" dirty="0">
                <a:latin typeface="LiberationSerif"/>
              </a:rPr>
              <a:t>, </a:t>
            </a:r>
            <a:r>
              <a:rPr lang="pt-BR" sz="2300" b="1" i="1" u="none" strike="noStrike" baseline="0" dirty="0">
                <a:latin typeface="LiberationSerif-BoldItalic"/>
              </a:rPr>
              <a:t>mas </a:t>
            </a:r>
            <a:r>
              <a:rPr lang="pt-BR" sz="2300" b="0" i="0" u="none" strike="noStrike" baseline="0" dirty="0">
                <a:latin typeface="LiberationSerif"/>
              </a:rPr>
              <a:t>sem grandes dotes para o canto, decidiram que, </a:t>
            </a:r>
            <a:r>
              <a:rPr lang="pt-BR" sz="2300" b="1" i="1" u="none" strike="noStrike" baseline="0" dirty="0">
                <a:latin typeface="LiberationSerif-BoldItalic"/>
              </a:rPr>
              <a:t>mesmo </a:t>
            </a:r>
            <a:r>
              <a:rPr lang="pt-BR" sz="2300" b="0" i="0" u="none" strike="noStrike" baseline="0" dirty="0">
                <a:latin typeface="LiberationSerif"/>
              </a:rPr>
              <a:t>contra a natureza, </a:t>
            </a:r>
            <a:r>
              <a:rPr lang="pt-BR" sz="2300" b="0" i="1" u="none" strike="noStrike" baseline="0" dirty="0">
                <a:latin typeface="LiberationSerif-Italic"/>
              </a:rPr>
              <a:t>eles </a:t>
            </a:r>
            <a:r>
              <a:rPr lang="pt-BR" sz="2300" b="0" i="0" u="none" strike="noStrike" baseline="0" dirty="0">
                <a:latin typeface="LiberationSerif"/>
              </a:rPr>
              <a:t>haveriam de se tornar grandes cantores. (3) E </a:t>
            </a:r>
            <a:r>
              <a:rPr lang="pt-BR" sz="2300" b="1" i="1" u="none" strike="noStrike" baseline="0" dirty="0">
                <a:latin typeface="LiberationSerif-BoldItalic"/>
              </a:rPr>
              <a:t>para </a:t>
            </a:r>
            <a:r>
              <a:rPr lang="pt-BR" sz="2300" b="0" i="0" u="none" strike="noStrike" baseline="0" dirty="0">
                <a:latin typeface="LiberationSerif"/>
              </a:rPr>
              <a:t>isto fundaram escolas e importaram professores, gargarejaram dó-ré-mi-fá, mandaram imprimir diplomas, e fizeram competições entre si, </a:t>
            </a:r>
            <a:r>
              <a:rPr lang="pt-BR" sz="2300" b="1" i="1" u="none" strike="noStrike" baseline="0" dirty="0">
                <a:latin typeface="LiberationSerif-BoldItalic"/>
              </a:rPr>
              <a:t>para </a:t>
            </a:r>
            <a:r>
              <a:rPr lang="pt-BR" sz="2300" b="0" i="0" u="none" strike="noStrike" baseline="0" dirty="0">
                <a:latin typeface="LiberationSerif"/>
              </a:rPr>
              <a:t>ver </a:t>
            </a:r>
            <a:r>
              <a:rPr lang="pt-BR" sz="2300" b="0" i="1" u="none" strike="noStrike" baseline="0" dirty="0">
                <a:latin typeface="LiberationSerif-Italic"/>
              </a:rPr>
              <a:t>quais deles </a:t>
            </a:r>
            <a:r>
              <a:rPr lang="pt-BR" sz="2300" b="0" i="0" u="none" strike="noStrike" baseline="0" dirty="0">
                <a:latin typeface="LiberationSerif"/>
              </a:rPr>
              <a:t>seriam os mais importantes e teriam a permissão de mandar nos </a:t>
            </a:r>
            <a:r>
              <a:rPr lang="pt-BR" sz="2300" b="0" i="1" u="none" strike="noStrike" baseline="0" dirty="0">
                <a:latin typeface="LiberationSerif-Italic"/>
              </a:rPr>
              <a:t>outros</a:t>
            </a:r>
            <a:r>
              <a:rPr lang="pt-BR" sz="2300" b="0" i="0" u="none" strike="noStrike" baseline="0" dirty="0">
                <a:latin typeface="LiberationSerif"/>
              </a:rPr>
              <a:t>. (4) </a:t>
            </a:r>
            <a:r>
              <a:rPr lang="pt-BR" sz="2300" b="1" i="1" u="none" strike="noStrike" baseline="0" dirty="0">
                <a:latin typeface="LiberationSerif-BoldItalic"/>
              </a:rPr>
              <a:t>Foi assim que </a:t>
            </a:r>
            <a:r>
              <a:rPr lang="pt-BR" sz="2300" b="0" i="1" u="none" strike="noStrike" baseline="0" dirty="0">
                <a:latin typeface="LiberationSerif-Italic"/>
              </a:rPr>
              <a:t>eles </a:t>
            </a:r>
            <a:r>
              <a:rPr lang="pt-BR" sz="2300" b="0" i="0" u="none" strike="noStrike" baseline="0" dirty="0">
                <a:latin typeface="LiberationSerif"/>
              </a:rPr>
              <a:t>organizaram concursos e se deram nomes pomposos, e o sonho de cada urubuzinho, instrutor em início de carreira, era se tornar um respeitável urubu titular, a quem todos chamavam por Vossa Excelência. (5) </a:t>
            </a:r>
            <a:r>
              <a:rPr lang="pt-BR" sz="2300" b="0" i="1" u="none" strike="noStrike" baseline="0" dirty="0">
                <a:latin typeface="LiberationSerif-Italic"/>
              </a:rPr>
              <a:t>Tudo </a:t>
            </a:r>
            <a:r>
              <a:rPr lang="pt-BR" sz="2300" b="0" i="0" u="none" strike="noStrike" baseline="0" dirty="0">
                <a:latin typeface="LiberationSerif"/>
              </a:rPr>
              <a:t>ia muito bem </a:t>
            </a:r>
            <a:r>
              <a:rPr lang="pt-BR" sz="2300" b="1" i="1" u="none" strike="noStrike" baseline="0" dirty="0">
                <a:latin typeface="LiberationSerif-BoldItalic"/>
              </a:rPr>
              <a:t>até que </a:t>
            </a:r>
            <a:r>
              <a:rPr lang="pt-BR" sz="2300" b="0" i="0" u="none" strike="noStrike" baseline="0" dirty="0">
                <a:latin typeface="LiberationSerif"/>
              </a:rPr>
              <a:t>a doce tranquilidade da hierarquia dos urubus foi estremecida. (6) A floresta foi invadida por bandos de pintassilgos tagarelas, que brincavam com os canários e faziam serenatas com os sabiás... (7) </a:t>
            </a:r>
            <a:r>
              <a:rPr lang="pt-BR" sz="2300" b="0" i="1" u="none" strike="noStrike" baseline="0" dirty="0">
                <a:latin typeface="LiberationSerif-Italic"/>
              </a:rPr>
              <a:t>Os velhos urubus </a:t>
            </a:r>
            <a:r>
              <a:rPr lang="pt-BR" sz="2300" b="0" i="0" u="none" strike="noStrike" baseline="0" dirty="0">
                <a:latin typeface="LiberationSerif"/>
              </a:rPr>
              <a:t>entortaram o bico, o rancor encrespou a testa, </a:t>
            </a:r>
            <a:r>
              <a:rPr lang="pt-BR" sz="2300" b="1" i="1" u="none" strike="noStrike" baseline="0" dirty="0">
                <a:latin typeface="LiberationSerif-BoldItalic"/>
              </a:rPr>
              <a:t>e </a:t>
            </a:r>
            <a:r>
              <a:rPr lang="pt-BR" sz="2300" b="0" i="1" u="none" strike="noStrike" baseline="0" dirty="0">
                <a:latin typeface="LiberationSerif-Italic"/>
              </a:rPr>
              <a:t>eles </a:t>
            </a:r>
            <a:r>
              <a:rPr lang="pt-BR" sz="2300" b="0" i="0" u="none" strike="noStrike" baseline="0" dirty="0">
                <a:latin typeface="LiberationSerif"/>
              </a:rPr>
              <a:t>convocaram pintassilgos, sabiás e canários para um inquérito.(8) “– Onde estão os documentos dos </a:t>
            </a:r>
            <a:r>
              <a:rPr lang="pt-BR" sz="2300" b="0" i="1" u="none" strike="noStrike" baseline="0" dirty="0">
                <a:latin typeface="LiberationSerif-Italic"/>
              </a:rPr>
              <a:t>seus </a:t>
            </a:r>
            <a:r>
              <a:rPr lang="pt-BR" sz="2300" b="0" i="0" u="none" strike="noStrike" baseline="0" dirty="0">
                <a:latin typeface="LiberationSerif"/>
              </a:rPr>
              <a:t>concursos?” (9) </a:t>
            </a:r>
            <a:r>
              <a:rPr lang="pt-BR" sz="2300" b="1" i="1" u="none" strike="noStrike" baseline="0" dirty="0">
                <a:latin typeface="LiberationSerif-BoldItalic"/>
              </a:rPr>
              <a:t>E </a:t>
            </a:r>
            <a:r>
              <a:rPr lang="pt-BR" sz="2300" b="0" i="1" u="none" strike="noStrike" baseline="0" dirty="0">
                <a:latin typeface="LiberationSerif-Italic"/>
              </a:rPr>
              <a:t>as pobres aves </a:t>
            </a:r>
            <a:r>
              <a:rPr lang="pt-BR" sz="2300" b="0" i="0" u="none" strike="noStrike" baseline="0" dirty="0">
                <a:latin typeface="LiberationSerif"/>
              </a:rPr>
              <a:t>se olharam perplexas, </a:t>
            </a:r>
            <a:r>
              <a:rPr lang="pt-BR" sz="2300" b="1" i="1" u="none" strike="noStrike" baseline="0" dirty="0">
                <a:latin typeface="LiberationSerif-BoldItalic"/>
              </a:rPr>
              <a:t>porque </a:t>
            </a:r>
            <a:r>
              <a:rPr lang="pt-BR" sz="2300" b="0" i="1" u="none" strike="noStrike" baseline="0" dirty="0">
                <a:latin typeface="LiberationSerif-Italic"/>
              </a:rPr>
              <a:t>nunca haviam imaginado que tais coisas </a:t>
            </a:r>
            <a:r>
              <a:rPr lang="pt-BR" sz="2300" b="0" i="0" u="none" strike="noStrike" baseline="0" dirty="0">
                <a:latin typeface="LiberationSerif"/>
              </a:rPr>
              <a:t>houvessem. (10) Não haviam passado por escolas de canto, </a:t>
            </a:r>
            <a:r>
              <a:rPr lang="pt-BR" sz="2300" b="1" i="1" u="none" strike="noStrike" baseline="0" dirty="0">
                <a:latin typeface="LiberationSerif-BoldItalic"/>
              </a:rPr>
              <a:t>porque </a:t>
            </a:r>
            <a:r>
              <a:rPr lang="pt-BR" sz="2300" b="0" i="0" u="none" strike="noStrike" baseline="0" dirty="0">
                <a:latin typeface="LiberationSerif"/>
              </a:rPr>
              <a:t>o canto nascera com </a:t>
            </a:r>
            <a:r>
              <a:rPr lang="pt-BR" sz="2300" b="0" i="1" u="none" strike="noStrike" baseline="0" dirty="0">
                <a:latin typeface="LiberationSerif-Italic"/>
              </a:rPr>
              <a:t>elas</a:t>
            </a:r>
            <a:r>
              <a:rPr lang="pt-BR" sz="2300" b="0" i="0" u="none" strike="noStrike" baseline="0" dirty="0">
                <a:latin typeface="LiberationSerif"/>
              </a:rPr>
              <a:t>.(11) E nu </a:t>
            </a:r>
            <a:r>
              <a:rPr lang="pt-BR" sz="2300" b="0" i="0" u="none" strike="noStrike" baseline="0" dirty="0" err="1">
                <a:latin typeface="LiberationSerif"/>
              </a:rPr>
              <a:t>nca</a:t>
            </a:r>
            <a:r>
              <a:rPr lang="pt-BR" sz="2300" b="0" i="0" u="none" strike="noStrike" baseline="0" dirty="0">
                <a:latin typeface="LiberationSerif"/>
              </a:rPr>
              <a:t> apresentaram um diploma </a:t>
            </a:r>
            <a:r>
              <a:rPr lang="pt-BR" sz="2300" b="1" i="1" u="none" strike="noStrike" baseline="0" dirty="0">
                <a:latin typeface="LiberationSerif-BoldItalic"/>
              </a:rPr>
              <a:t>para </a:t>
            </a:r>
            <a:r>
              <a:rPr lang="pt-BR" sz="2300" b="0" i="0" u="none" strike="noStrike" baseline="0" dirty="0">
                <a:latin typeface="LiberationSerif"/>
              </a:rPr>
              <a:t>provar que sabiam cantar, </a:t>
            </a:r>
            <a:r>
              <a:rPr lang="pt-BR" sz="2300" b="1" i="1" u="none" strike="noStrike" baseline="0" dirty="0">
                <a:latin typeface="LiberationSerif-BoldItalic"/>
              </a:rPr>
              <a:t>mas </a:t>
            </a:r>
            <a:r>
              <a:rPr lang="pt-BR" sz="2300" b="0" i="0" u="none" strike="noStrike" baseline="0" dirty="0">
                <a:latin typeface="LiberationSerif"/>
              </a:rPr>
              <a:t>cantavam, simplesmente... “(12) – Não, </a:t>
            </a:r>
            <a:r>
              <a:rPr lang="pt-BR" sz="2300" b="0" i="1" u="none" strike="noStrike" baseline="0" dirty="0">
                <a:latin typeface="LiberationSerif-Italic"/>
              </a:rPr>
              <a:t>assim </a:t>
            </a:r>
            <a:r>
              <a:rPr lang="pt-BR" sz="2300" b="0" i="0" u="none" strike="noStrike" baseline="0" dirty="0">
                <a:latin typeface="LiberationSerif"/>
              </a:rPr>
              <a:t>não pode ser. Cantar sem a titulação devida é um desrespeito à ordem.” (13) E </a:t>
            </a:r>
            <a:r>
              <a:rPr lang="pt-BR" sz="2300" b="0" i="1" u="none" strike="noStrike" baseline="0" dirty="0">
                <a:latin typeface="LiberationSerif-Italic"/>
              </a:rPr>
              <a:t>os urubus</a:t>
            </a:r>
            <a:r>
              <a:rPr lang="pt-BR" sz="2300" b="0" i="0" u="none" strike="noStrike" baseline="0" dirty="0">
                <a:latin typeface="LiberationSerif"/>
              </a:rPr>
              <a:t>, em uníssono, expulsaram da floresta </a:t>
            </a:r>
            <a:r>
              <a:rPr lang="pt-BR" sz="2300" b="0" i="1" u="none" strike="noStrike" baseline="0" dirty="0">
                <a:latin typeface="LiberationSerif-Italic"/>
              </a:rPr>
              <a:t>os passarinhos </a:t>
            </a:r>
            <a:r>
              <a:rPr lang="pt-BR" sz="2300" b="0" i="0" u="none" strike="noStrike" baseline="0" dirty="0">
                <a:latin typeface="LiberationSerif"/>
              </a:rPr>
              <a:t>que cantavam sem alvarás... (14) MORAL: Em terra de urubus diplomados não se ouve canto de sabiá.</a:t>
            </a:r>
            <a:endParaRPr lang="pt-BR" sz="2300" dirty="0"/>
          </a:p>
        </p:txBody>
      </p:sp>
    </p:spTree>
    <p:extLst>
      <p:ext uri="{BB962C8B-B14F-4D97-AF65-F5344CB8AC3E}">
        <p14:creationId xmlns:p14="http://schemas.microsoft.com/office/powerpoint/2010/main" val="17513306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>
            <a:extLst>
              <a:ext uri="{FF2B5EF4-FFF2-40B4-BE49-F238E27FC236}">
                <a16:creationId xmlns:a16="http://schemas.microsoft.com/office/drawing/2014/main" id="{90E8075D-46D4-46E2-9C2D-E018A695AF97}"/>
              </a:ext>
            </a:extLst>
          </p:cNvPr>
          <p:cNvSpPr/>
          <p:nvPr/>
        </p:nvSpPr>
        <p:spPr>
          <a:xfrm flipV="1">
            <a:off x="342579" y="664100"/>
            <a:ext cx="8922607" cy="60285"/>
          </a:xfrm>
          <a:prstGeom prst="rect">
            <a:avLst/>
          </a:prstGeom>
          <a:solidFill>
            <a:srgbClr val="336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67ACE836-35A2-436F-9002-465864CF24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66391" y="138352"/>
            <a:ext cx="2603218" cy="1609483"/>
          </a:xfrm>
          <a:prstGeom prst="rect">
            <a:avLst/>
          </a:prstGeom>
        </p:spPr>
      </p:pic>
      <p:sp>
        <p:nvSpPr>
          <p:cNvPr id="10" name="직사각형 3">
            <a:extLst>
              <a:ext uri="{FF2B5EF4-FFF2-40B4-BE49-F238E27FC236}">
                <a16:creationId xmlns:a16="http://schemas.microsoft.com/office/drawing/2014/main" id="{2B6CC137-2502-4107-8BBC-FBDD8ED10E46}"/>
              </a:ext>
            </a:extLst>
          </p:cNvPr>
          <p:cNvSpPr/>
          <p:nvPr/>
        </p:nvSpPr>
        <p:spPr>
          <a:xfrm>
            <a:off x="215642" y="88840"/>
            <a:ext cx="8915104" cy="55399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t-BR" altLang="ko-KR" sz="3000" b="1" spc="-20" dirty="0">
                <a:solidFill>
                  <a:srgbClr val="002060"/>
                </a:solidFill>
                <a:latin typeface="Arial Narrow" panose="020B0606020202030204" pitchFamily="34" charset="0"/>
                <a:ea typeface="Tahoma" panose="020B0604030504040204" pitchFamily="34" charset="0"/>
                <a:cs typeface="Arial" pitchFamily="34" charset="0"/>
              </a:rPr>
              <a:t>COESÃO E COERÊNCIA </a:t>
            </a:r>
            <a:endParaRPr lang="pt-BR" altLang="ko-KR" sz="3000" b="1" dirty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2" name="Retângulo: Cantos Arredondados 1">
            <a:extLst>
              <a:ext uri="{FF2B5EF4-FFF2-40B4-BE49-F238E27FC236}">
                <a16:creationId xmlns:a16="http://schemas.microsoft.com/office/drawing/2014/main" id="{76A0FA94-CDE9-4A90-BA1B-7BE30BC5336F}"/>
              </a:ext>
            </a:extLst>
          </p:cNvPr>
          <p:cNvSpPr/>
          <p:nvPr/>
        </p:nvSpPr>
        <p:spPr>
          <a:xfrm>
            <a:off x="0" y="2475608"/>
            <a:ext cx="1350498" cy="764054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</a:p>
        </p:txBody>
      </p:sp>
      <p:sp>
        <p:nvSpPr>
          <p:cNvPr id="7" name="Retângulo: Cantos Arredondados 6">
            <a:extLst>
              <a:ext uri="{FF2B5EF4-FFF2-40B4-BE49-F238E27FC236}">
                <a16:creationId xmlns:a16="http://schemas.microsoft.com/office/drawing/2014/main" id="{2F961011-3F6A-49C8-B7C7-F27A2374C20C}"/>
              </a:ext>
            </a:extLst>
          </p:cNvPr>
          <p:cNvSpPr/>
          <p:nvPr/>
        </p:nvSpPr>
        <p:spPr>
          <a:xfrm>
            <a:off x="1997612" y="4083184"/>
            <a:ext cx="1483723" cy="84759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Coerência</a:t>
            </a:r>
          </a:p>
        </p:txBody>
      </p:sp>
      <p:sp>
        <p:nvSpPr>
          <p:cNvPr id="8" name="Retângulo: Cantos Arredondados 7">
            <a:extLst>
              <a:ext uri="{FF2B5EF4-FFF2-40B4-BE49-F238E27FC236}">
                <a16:creationId xmlns:a16="http://schemas.microsoft.com/office/drawing/2014/main" id="{2198639F-044A-410F-A8DE-8B89E85CC342}"/>
              </a:ext>
            </a:extLst>
          </p:cNvPr>
          <p:cNvSpPr/>
          <p:nvPr/>
        </p:nvSpPr>
        <p:spPr>
          <a:xfrm>
            <a:off x="4193734" y="2415323"/>
            <a:ext cx="1468508" cy="93702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Coesão</a:t>
            </a:r>
          </a:p>
        </p:txBody>
      </p:sp>
      <p:sp>
        <p:nvSpPr>
          <p:cNvPr id="11" name="Retângulo: Cantos Arredondados 10">
            <a:extLst>
              <a:ext uri="{FF2B5EF4-FFF2-40B4-BE49-F238E27FC236}">
                <a16:creationId xmlns:a16="http://schemas.microsoft.com/office/drawing/2014/main" id="{DFED557B-16F4-4C01-AEA1-02F733F7C626}"/>
              </a:ext>
            </a:extLst>
          </p:cNvPr>
          <p:cNvSpPr/>
          <p:nvPr/>
        </p:nvSpPr>
        <p:spPr>
          <a:xfrm>
            <a:off x="4193734" y="5178055"/>
            <a:ext cx="1902266" cy="101584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Atua no campo das ideias</a:t>
            </a:r>
          </a:p>
        </p:txBody>
      </p:sp>
      <p:sp>
        <p:nvSpPr>
          <p:cNvPr id="12" name="Retângulo: Cantos Arredondados 11">
            <a:extLst>
              <a:ext uri="{FF2B5EF4-FFF2-40B4-BE49-F238E27FC236}">
                <a16:creationId xmlns:a16="http://schemas.microsoft.com/office/drawing/2014/main" id="{2A40E17F-EBC7-47AB-B412-1C16F9B2E715}"/>
              </a:ext>
            </a:extLst>
          </p:cNvPr>
          <p:cNvSpPr/>
          <p:nvPr/>
        </p:nvSpPr>
        <p:spPr>
          <a:xfrm>
            <a:off x="4193734" y="4102944"/>
            <a:ext cx="1902266" cy="84759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Sequência </a:t>
            </a:r>
          </a:p>
          <a:p>
            <a:pPr algn="ctr"/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lógica</a:t>
            </a:r>
          </a:p>
        </p:txBody>
      </p:sp>
      <p:cxnSp>
        <p:nvCxnSpPr>
          <p:cNvPr id="13" name="Conector reto 12">
            <a:extLst>
              <a:ext uri="{FF2B5EF4-FFF2-40B4-BE49-F238E27FC236}">
                <a16:creationId xmlns:a16="http://schemas.microsoft.com/office/drawing/2014/main" id="{7ED8B3AF-1223-41D2-A8E8-A08F3BBC7725}"/>
              </a:ext>
            </a:extLst>
          </p:cNvPr>
          <p:cNvCxnSpPr>
            <a:cxnSpLocks/>
            <a:stCxn id="7" idx="3"/>
            <a:endCxn id="12" idx="1"/>
          </p:cNvCxnSpPr>
          <p:nvPr/>
        </p:nvCxnSpPr>
        <p:spPr>
          <a:xfrm>
            <a:off x="3481335" y="4506983"/>
            <a:ext cx="712399" cy="197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to 14">
            <a:extLst>
              <a:ext uri="{FF2B5EF4-FFF2-40B4-BE49-F238E27FC236}">
                <a16:creationId xmlns:a16="http://schemas.microsoft.com/office/drawing/2014/main" id="{A36FE0B9-2056-40DE-A7F8-6834E4AD46C6}"/>
              </a:ext>
            </a:extLst>
          </p:cNvPr>
          <p:cNvCxnSpPr>
            <a:cxnSpLocks/>
            <a:stCxn id="7" idx="3"/>
            <a:endCxn id="11" idx="1"/>
          </p:cNvCxnSpPr>
          <p:nvPr/>
        </p:nvCxnSpPr>
        <p:spPr>
          <a:xfrm>
            <a:off x="3481335" y="4506983"/>
            <a:ext cx="712399" cy="11789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to 19">
            <a:extLst>
              <a:ext uri="{FF2B5EF4-FFF2-40B4-BE49-F238E27FC236}">
                <a16:creationId xmlns:a16="http://schemas.microsoft.com/office/drawing/2014/main" id="{33FC4FC8-B3BF-44DE-A369-DC41BD6DC836}"/>
              </a:ext>
            </a:extLst>
          </p:cNvPr>
          <p:cNvCxnSpPr>
            <a:cxnSpLocks/>
            <a:stCxn id="2" idx="3"/>
            <a:endCxn id="8" idx="1"/>
          </p:cNvCxnSpPr>
          <p:nvPr/>
        </p:nvCxnSpPr>
        <p:spPr>
          <a:xfrm>
            <a:off x="1350498" y="2857635"/>
            <a:ext cx="2843236" cy="261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tângulo: Cantos Arredondados 21">
            <a:extLst>
              <a:ext uri="{FF2B5EF4-FFF2-40B4-BE49-F238E27FC236}">
                <a16:creationId xmlns:a16="http://schemas.microsoft.com/office/drawing/2014/main" id="{FCDDBED7-6E4F-45F1-8462-F1A3C41764F8}"/>
              </a:ext>
            </a:extLst>
          </p:cNvPr>
          <p:cNvSpPr/>
          <p:nvPr/>
        </p:nvSpPr>
        <p:spPr>
          <a:xfrm>
            <a:off x="7501387" y="860935"/>
            <a:ext cx="1629359" cy="93268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Pronomes</a:t>
            </a:r>
          </a:p>
          <a:p>
            <a:pPr algn="ctr"/>
            <a:r>
              <a:rPr 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pessoais</a:t>
            </a:r>
          </a:p>
        </p:txBody>
      </p:sp>
      <p:sp>
        <p:nvSpPr>
          <p:cNvPr id="23" name="Retângulo: Cantos Arredondados 22">
            <a:extLst>
              <a:ext uri="{FF2B5EF4-FFF2-40B4-BE49-F238E27FC236}">
                <a16:creationId xmlns:a16="http://schemas.microsoft.com/office/drawing/2014/main" id="{8FF64A49-C9D0-4CE2-AF58-C2BC6B78FD1D}"/>
              </a:ext>
            </a:extLst>
          </p:cNvPr>
          <p:cNvSpPr/>
          <p:nvPr/>
        </p:nvSpPr>
        <p:spPr>
          <a:xfrm>
            <a:off x="7501388" y="1888539"/>
            <a:ext cx="1629360" cy="84209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Advérbios</a:t>
            </a:r>
          </a:p>
        </p:txBody>
      </p:sp>
      <p:sp>
        <p:nvSpPr>
          <p:cNvPr id="24" name="Retângulo: Cantos Arredondados 23">
            <a:extLst>
              <a:ext uri="{FF2B5EF4-FFF2-40B4-BE49-F238E27FC236}">
                <a16:creationId xmlns:a16="http://schemas.microsoft.com/office/drawing/2014/main" id="{38829B20-0A7B-4431-8979-4EAD3C4BBA24}"/>
              </a:ext>
            </a:extLst>
          </p:cNvPr>
          <p:cNvSpPr/>
          <p:nvPr/>
        </p:nvSpPr>
        <p:spPr>
          <a:xfrm>
            <a:off x="7501388" y="2883834"/>
            <a:ext cx="1629360" cy="977211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Conectores</a:t>
            </a:r>
          </a:p>
        </p:txBody>
      </p:sp>
      <p:sp>
        <p:nvSpPr>
          <p:cNvPr id="25" name="Retângulo: Cantos Arredondados 24">
            <a:extLst>
              <a:ext uri="{FF2B5EF4-FFF2-40B4-BE49-F238E27FC236}">
                <a16:creationId xmlns:a16="http://schemas.microsoft.com/office/drawing/2014/main" id="{59BBD3A0-026A-4AAC-A4AC-D2A8E61B89A3}"/>
              </a:ext>
            </a:extLst>
          </p:cNvPr>
          <p:cNvSpPr/>
          <p:nvPr/>
        </p:nvSpPr>
        <p:spPr>
          <a:xfrm>
            <a:off x="7536684" y="3978366"/>
            <a:ext cx="1594064" cy="108602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Relações entre os termos da ração, frase</a:t>
            </a:r>
          </a:p>
        </p:txBody>
      </p:sp>
      <p:sp>
        <p:nvSpPr>
          <p:cNvPr id="26" name="Retângulo: Cantos Arredondados 25">
            <a:extLst>
              <a:ext uri="{FF2B5EF4-FFF2-40B4-BE49-F238E27FC236}">
                <a16:creationId xmlns:a16="http://schemas.microsoft.com/office/drawing/2014/main" id="{03940878-8CCA-4D48-8CD9-673C4F22AE57}"/>
              </a:ext>
            </a:extLst>
          </p:cNvPr>
          <p:cNvSpPr/>
          <p:nvPr/>
        </p:nvSpPr>
        <p:spPr>
          <a:xfrm>
            <a:off x="7501388" y="5181706"/>
            <a:ext cx="1629360" cy="101219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Pronomes</a:t>
            </a:r>
          </a:p>
          <a:p>
            <a:pPr algn="ctr"/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Anafóricos e Catafóricos</a:t>
            </a:r>
          </a:p>
        </p:txBody>
      </p:sp>
      <p:cxnSp>
        <p:nvCxnSpPr>
          <p:cNvPr id="1029" name="Conector de Seta Reta 1028">
            <a:extLst>
              <a:ext uri="{FF2B5EF4-FFF2-40B4-BE49-F238E27FC236}">
                <a16:creationId xmlns:a16="http://schemas.microsoft.com/office/drawing/2014/main" id="{DAC98802-61B2-45BF-9730-25EBED3CE143}"/>
              </a:ext>
            </a:extLst>
          </p:cNvPr>
          <p:cNvCxnSpPr>
            <a:cxnSpLocks/>
            <a:stCxn id="8" idx="3"/>
            <a:endCxn id="22" idx="1"/>
          </p:cNvCxnSpPr>
          <p:nvPr/>
        </p:nvCxnSpPr>
        <p:spPr>
          <a:xfrm flipV="1">
            <a:off x="5662242" y="1327275"/>
            <a:ext cx="1839145" cy="15565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1" name="Conector reto 1030">
            <a:extLst>
              <a:ext uri="{FF2B5EF4-FFF2-40B4-BE49-F238E27FC236}">
                <a16:creationId xmlns:a16="http://schemas.microsoft.com/office/drawing/2014/main" id="{E3C38709-09AE-4804-A231-E0D300AEBA16}"/>
              </a:ext>
            </a:extLst>
          </p:cNvPr>
          <p:cNvCxnSpPr>
            <a:cxnSpLocks/>
            <a:stCxn id="8" idx="3"/>
            <a:endCxn id="23" idx="1"/>
          </p:cNvCxnSpPr>
          <p:nvPr/>
        </p:nvCxnSpPr>
        <p:spPr>
          <a:xfrm flipV="1">
            <a:off x="5662242" y="2309588"/>
            <a:ext cx="1839146" cy="5742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3" name="Conector reto 1032">
            <a:extLst>
              <a:ext uri="{FF2B5EF4-FFF2-40B4-BE49-F238E27FC236}">
                <a16:creationId xmlns:a16="http://schemas.microsoft.com/office/drawing/2014/main" id="{7227CFA0-7C8D-4E87-AD62-A1709E9B011A}"/>
              </a:ext>
            </a:extLst>
          </p:cNvPr>
          <p:cNvCxnSpPr>
            <a:cxnSpLocks/>
            <a:stCxn id="8" idx="3"/>
            <a:endCxn id="24" idx="1"/>
          </p:cNvCxnSpPr>
          <p:nvPr/>
        </p:nvCxnSpPr>
        <p:spPr>
          <a:xfrm>
            <a:off x="5662242" y="2883834"/>
            <a:ext cx="1839146" cy="4886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5" name="Conector reto 1034">
            <a:extLst>
              <a:ext uri="{FF2B5EF4-FFF2-40B4-BE49-F238E27FC236}">
                <a16:creationId xmlns:a16="http://schemas.microsoft.com/office/drawing/2014/main" id="{30CF4ECE-D33C-4106-B06F-2F1A828D97E5}"/>
              </a:ext>
            </a:extLst>
          </p:cNvPr>
          <p:cNvCxnSpPr>
            <a:cxnSpLocks/>
            <a:stCxn id="8" idx="3"/>
            <a:endCxn id="25" idx="1"/>
          </p:cNvCxnSpPr>
          <p:nvPr/>
        </p:nvCxnSpPr>
        <p:spPr>
          <a:xfrm>
            <a:off x="5662242" y="2883834"/>
            <a:ext cx="1874442" cy="16375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7" name="Conector reto 1036">
            <a:extLst>
              <a:ext uri="{FF2B5EF4-FFF2-40B4-BE49-F238E27FC236}">
                <a16:creationId xmlns:a16="http://schemas.microsoft.com/office/drawing/2014/main" id="{76D23874-05D2-40B4-928D-0BC7A2A91DB4}"/>
              </a:ext>
            </a:extLst>
          </p:cNvPr>
          <p:cNvCxnSpPr>
            <a:cxnSpLocks/>
            <a:stCxn id="8" idx="3"/>
            <a:endCxn id="26" idx="1"/>
          </p:cNvCxnSpPr>
          <p:nvPr/>
        </p:nvCxnSpPr>
        <p:spPr>
          <a:xfrm>
            <a:off x="5662242" y="2883834"/>
            <a:ext cx="1839146" cy="28039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1" name="Conector reto 1060">
            <a:extLst>
              <a:ext uri="{FF2B5EF4-FFF2-40B4-BE49-F238E27FC236}">
                <a16:creationId xmlns:a16="http://schemas.microsoft.com/office/drawing/2014/main" id="{0A7AFE0A-891C-4517-B876-F7587034DC59}"/>
              </a:ext>
            </a:extLst>
          </p:cNvPr>
          <p:cNvCxnSpPr>
            <a:cxnSpLocks/>
            <a:stCxn id="2" idx="3"/>
            <a:endCxn id="7" idx="1"/>
          </p:cNvCxnSpPr>
          <p:nvPr/>
        </p:nvCxnSpPr>
        <p:spPr>
          <a:xfrm>
            <a:off x="1350498" y="2857635"/>
            <a:ext cx="647114" cy="16493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2" name="Picture 4" descr="Homem, leitura, livro, chão, silueta - Baixar PNG/SVG Transparente">
            <a:extLst>
              <a:ext uri="{FF2B5EF4-FFF2-40B4-BE49-F238E27FC236}">
                <a16:creationId xmlns:a16="http://schemas.microsoft.com/office/drawing/2014/main" id="{A94ABAEF-DC8F-4D67-BFAA-32CA589462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261791" y="2105554"/>
            <a:ext cx="2930209" cy="3922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43751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74208C8-FCDC-4010-B91C-F5136A92411C}"/>
              </a:ext>
            </a:extLst>
          </p:cNvPr>
          <p:cNvSpPr/>
          <p:nvPr/>
        </p:nvSpPr>
        <p:spPr>
          <a:xfrm flipV="1">
            <a:off x="222391" y="676942"/>
            <a:ext cx="8607407" cy="54256"/>
          </a:xfrm>
          <a:prstGeom prst="rect">
            <a:avLst/>
          </a:prstGeom>
          <a:solidFill>
            <a:srgbClr val="336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33AD7B3C-FB76-4EF2-ACE3-AE2ED0505D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334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55868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>
            <a:extLst>
              <a:ext uri="{FF2B5EF4-FFF2-40B4-BE49-F238E27FC236}">
                <a16:creationId xmlns:a16="http://schemas.microsoft.com/office/drawing/2014/main" id="{90E8075D-46D4-46E2-9C2D-E018A695AF97}"/>
              </a:ext>
            </a:extLst>
          </p:cNvPr>
          <p:cNvSpPr/>
          <p:nvPr/>
        </p:nvSpPr>
        <p:spPr>
          <a:xfrm flipV="1">
            <a:off x="342579" y="664100"/>
            <a:ext cx="8922607" cy="60285"/>
          </a:xfrm>
          <a:prstGeom prst="rect">
            <a:avLst/>
          </a:prstGeom>
          <a:solidFill>
            <a:srgbClr val="336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67ACE836-35A2-436F-9002-465864CF24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66391" y="138352"/>
            <a:ext cx="2603218" cy="1609483"/>
          </a:xfrm>
          <a:prstGeom prst="rect">
            <a:avLst/>
          </a:prstGeom>
        </p:spPr>
      </p:pic>
      <p:sp>
        <p:nvSpPr>
          <p:cNvPr id="8" name="직사각형 3">
            <a:extLst>
              <a:ext uri="{FF2B5EF4-FFF2-40B4-BE49-F238E27FC236}">
                <a16:creationId xmlns:a16="http://schemas.microsoft.com/office/drawing/2014/main" id="{E47466C7-7CEF-47D0-8B60-CED433B61DB8}"/>
              </a:ext>
            </a:extLst>
          </p:cNvPr>
          <p:cNvSpPr/>
          <p:nvPr/>
        </p:nvSpPr>
        <p:spPr>
          <a:xfrm>
            <a:off x="350083" y="153740"/>
            <a:ext cx="8915104" cy="55399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t-BR" altLang="ko-KR" sz="3000" b="1" spc="-20" dirty="0">
                <a:solidFill>
                  <a:srgbClr val="002060"/>
                </a:solidFill>
                <a:latin typeface="Arial Narrow" panose="020B0606020202030204" pitchFamily="34" charset="0"/>
                <a:ea typeface="Tahoma" panose="020B0604030504040204" pitchFamily="34" charset="0"/>
                <a:cs typeface="Arial" pitchFamily="34" charset="0"/>
              </a:rPr>
              <a:t>COESÃO E COERÊNCIA </a:t>
            </a:r>
            <a:endParaRPr lang="pt-BR" altLang="ko-KR" sz="3000" b="1" dirty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732D8212-32C3-44A9-9B3C-9F5534D8ACDE}"/>
              </a:ext>
            </a:extLst>
          </p:cNvPr>
          <p:cNvSpPr txBox="1"/>
          <p:nvPr/>
        </p:nvSpPr>
        <p:spPr>
          <a:xfrm>
            <a:off x="0" y="943093"/>
            <a:ext cx="8436108" cy="19389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 fontAlgn="base"/>
            <a:r>
              <a:rPr lang="pt-BR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 </a:t>
            </a:r>
            <a:r>
              <a:rPr lang="pt-BR" sz="24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Coesão</a:t>
            </a:r>
            <a:r>
              <a:rPr lang="pt-BR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e a </a:t>
            </a:r>
            <a:r>
              <a:rPr lang="pt-BR" sz="24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Coerência</a:t>
            </a:r>
            <a:r>
              <a:rPr lang="pt-BR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são mecanismos fundamentais na construção textual. Para que um texto seja eficaz na transmissão da sua mensagem é essencial que faça sentido para o leitor. Além disso, deve ser harmonioso, de forma a que a mensagem flua de forma segura, natural e agradável aos ouvidos.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C2416809-0201-4ADF-829C-1D7D3920BC0D}"/>
              </a:ext>
            </a:extLst>
          </p:cNvPr>
          <p:cNvSpPr txBox="1"/>
          <p:nvPr/>
        </p:nvSpPr>
        <p:spPr>
          <a:xfrm>
            <a:off x="3933000" y="3502470"/>
            <a:ext cx="8259000" cy="246221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 fontAlgn="base"/>
            <a:r>
              <a:rPr lang="pt-BR" sz="22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Diferença entre Coesão e Coerência</a:t>
            </a:r>
          </a:p>
          <a:p>
            <a:pPr algn="just" fontAlgn="base"/>
            <a:r>
              <a:rPr lang="pt-BR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Coesão e coerência são coisas diferentes, de modo que um texto coeso pode ser incoerente. Ambas têm em comum o fato de estarem relacionadas com as regras essenciais para uma boa produção textual. A coesão textual tem como foco a articulação interna, ou seja, as questões gramaticais. Já a coerência textual trata da articulação externa e mais profunda da mensagem.</a:t>
            </a:r>
          </a:p>
        </p:txBody>
      </p:sp>
    </p:spTree>
    <p:extLst>
      <p:ext uri="{BB962C8B-B14F-4D97-AF65-F5344CB8AC3E}">
        <p14:creationId xmlns:p14="http://schemas.microsoft.com/office/powerpoint/2010/main" val="24436154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98FC9717-BD22-431D-9EC8-C88A691E00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66391" y="138352"/>
            <a:ext cx="2603218" cy="1609483"/>
          </a:xfrm>
          <a:prstGeom prst="rect">
            <a:avLst/>
          </a:prstGeom>
        </p:spPr>
      </p:pic>
      <p:sp>
        <p:nvSpPr>
          <p:cNvPr id="2" name="AutoShape 2" descr="Coesao - Comunicação">
            <a:extLst>
              <a:ext uri="{FF2B5EF4-FFF2-40B4-BE49-F238E27FC236}">
                <a16:creationId xmlns:a16="http://schemas.microsoft.com/office/drawing/2014/main" id="{652823DB-AD4F-41CD-8BC5-A07EE0A4BEA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4100" name="Picture 4" descr="Coesao - Comunicação">
            <a:extLst>
              <a:ext uri="{FF2B5EF4-FFF2-40B4-BE49-F238E27FC236}">
                <a16:creationId xmlns:a16="http://schemas.microsoft.com/office/drawing/2014/main" id="{DD284DDA-D037-4F50-90D1-9C9CD87F8B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8904"/>
            <a:ext cx="11873948" cy="6679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29660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74208C8-FCDC-4010-B91C-F5136A92411C}"/>
              </a:ext>
            </a:extLst>
          </p:cNvPr>
          <p:cNvSpPr/>
          <p:nvPr/>
        </p:nvSpPr>
        <p:spPr>
          <a:xfrm flipV="1">
            <a:off x="58757" y="737621"/>
            <a:ext cx="8922607" cy="60285"/>
          </a:xfrm>
          <a:prstGeom prst="rect">
            <a:avLst/>
          </a:prstGeom>
          <a:solidFill>
            <a:srgbClr val="336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4D9F6B79-55D7-4808-9A00-9706E80EBC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66391" y="138352"/>
            <a:ext cx="2603218" cy="1609483"/>
          </a:xfrm>
          <a:prstGeom prst="rect">
            <a:avLst/>
          </a:prstGeom>
        </p:spPr>
      </p:pic>
      <p:sp>
        <p:nvSpPr>
          <p:cNvPr id="2" name="AutoShape 2" descr="Coesão textual">
            <a:extLst>
              <a:ext uri="{FF2B5EF4-FFF2-40B4-BE49-F238E27FC236}">
                <a16:creationId xmlns:a16="http://schemas.microsoft.com/office/drawing/2014/main" id="{783FAFA0-5B0F-4202-A427-8A950401017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3C1248C6-77CB-48B9-B5FB-EE23462AFD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37621"/>
            <a:ext cx="8981364" cy="5490901"/>
          </a:xfrm>
          <a:prstGeom prst="rect">
            <a:avLst/>
          </a:prstGeom>
        </p:spPr>
      </p:pic>
      <p:sp>
        <p:nvSpPr>
          <p:cNvPr id="6" name="직사각형 3">
            <a:extLst>
              <a:ext uri="{FF2B5EF4-FFF2-40B4-BE49-F238E27FC236}">
                <a16:creationId xmlns:a16="http://schemas.microsoft.com/office/drawing/2014/main" id="{83015D6D-6C12-4F2B-BEA7-2F4107DEDED7}"/>
              </a:ext>
            </a:extLst>
          </p:cNvPr>
          <p:cNvSpPr/>
          <p:nvPr/>
        </p:nvSpPr>
        <p:spPr>
          <a:xfrm>
            <a:off x="66260" y="183623"/>
            <a:ext cx="8915104" cy="55399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t-BR" altLang="ko-KR" sz="3000" b="1" spc="-20" dirty="0">
                <a:solidFill>
                  <a:srgbClr val="002060"/>
                </a:solidFill>
                <a:latin typeface="Arial Narrow" panose="020B0606020202030204" pitchFamily="34" charset="0"/>
                <a:ea typeface="Tahoma" panose="020B0604030504040204" pitchFamily="34" charset="0"/>
                <a:cs typeface="Arial" pitchFamily="34" charset="0"/>
              </a:rPr>
              <a:t>COESÃO E COERÊNCIA </a:t>
            </a:r>
            <a:endParaRPr lang="pt-BR" altLang="ko-KR" sz="3000" b="1" dirty="0">
              <a:solidFill>
                <a:srgbClr val="00206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6666741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Cover and End Slide Master">
  <a:themeElements>
    <a:clrScheme name="Azul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5491</TotalTime>
  <Words>2026</Words>
  <Application>Microsoft Office PowerPoint</Application>
  <PresentationFormat>Widescreen</PresentationFormat>
  <Paragraphs>97</Paragraphs>
  <Slides>20</Slides>
  <Notes>3</Notes>
  <HiddenSlides>0</HiddenSlides>
  <MMClips>0</MMClips>
  <ScaleCrop>false</ScaleCrop>
  <HeadingPairs>
    <vt:vector size="6" baseType="variant">
      <vt:variant>
        <vt:lpstr>Fontes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20</vt:i4>
      </vt:variant>
    </vt:vector>
  </HeadingPairs>
  <TitlesOfParts>
    <vt:vector size="30" baseType="lpstr">
      <vt:lpstr>Aprova</vt:lpstr>
      <vt:lpstr>Arial</vt:lpstr>
      <vt:lpstr>Arial Narrow</vt:lpstr>
      <vt:lpstr>Calibri</vt:lpstr>
      <vt:lpstr>Calibri Light</vt:lpstr>
      <vt:lpstr>LiberationSerif</vt:lpstr>
      <vt:lpstr>LiberationSerif-BoldItalic</vt:lpstr>
      <vt:lpstr>LiberationSerif-Italic</vt:lpstr>
      <vt:lpstr>Times New Roman</vt:lpstr>
      <vt:lpstr>Cover and End Slide Master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Levi Cavalcanti</cp:lastModifiedBy>
  <cp:revision>166</cp:revision>
  <dcterms:created xsi:type="dcterms:W3CDTF">2020-01-20T05:08:25Z</dcterms:created>
  <dcterms:modified xsi:type="dcterms:W3CDTF">2021-01-04T15:29:52Z</dcterms:modified>
</cp:coreProperties>
</file>