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mailto:psi.alexsandroandrade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Seminário </a:t>
            </a:r>
            <a:r>
              <a:rPr lang="pt-BR" sz="5000" dirty="0" smtClean="0"/>
              <a:t>Recrutamento e Seleção</a:t>
            </a:r>
            <a:endParaRPr lang="pt-BR" sz="5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3468" y="4053156"/>
            <a:ext cx="8767860" cy="583240"/>
          </a:xfrm>
        </p:spPr>
        <p:txBody>
          <a:bodyPr/>
          <a:lstStyle/>
          <a:p>
            <a:pPr algn="r"/>
            <a:r>
              <a:rPr lang="pt-BR" dirty="0" smtClean="0"/>
              <a:t>Professor: Alexsandro Andrade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Recrutamento e Seleção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 Grupo 5 pessoas</a:t>
            </a:r>
            <a:endParaRPr lang="pt-BR" dirty="0" smtClean="0"/>
          </a:p>
          <a:p>
            <a:pPr algn="just"/>
            <a:r>
              <a:rPr lang="pt-BR" dirty="0" smtClean="0"/>
              <a:t>Apresentação</a:t>
            </a:r>
            <a:endParaRPr lang="pt-BR" dirty="0" smtClean="0"/>
          </a:p>
          <a:p>
            <a:pPr algn="just"/>
            <a:r>
              <a:rPr lang="pt-BR" dirty="0" smtClean="0"/>
              <a:t>Enviar o material do slide para o email: </a:t>
            </a:r>
            <a:r>
              <a:rPr lang="pt-BR" dirty="0" smtClean="0">
                <a:hlinkClick r:id="rId1"/>
              </a:rPr>
              <a:t>psi.alexsandroandrade@gmail.com</a:t>
            </a:r>
            <a:endParaRPr lang="pt-BR" dirty="0" smtClean="0"/>
          </a:p>
          <a:p>
            <a:pPr algn="just"/>
            <a:r>
              <a:rPr lang="pt-BR" dirty="0" smtClean="0"/>
              <a:t>Apresentação – 5 minutos *</a:t>
            </a:r>
            <a:endParaRPr lang="pt-BR" dirty="0" smtClean="0"/>
          </a:p>
          <a:p>
            <a:pPr algn="just"/>
            <a:r>
              <a:rPr lang="pt-BR" dirty="0" smtClean="0"/>
              <a:t>Data: 15/04/2021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Critérios de avaliação:</a:t>
            </a:r>
            <a:endParaRPr lang="pt-BR" dirty="0" smtClean="0"/>
          </a:p>
          <a:p>
            <a:pPr algn="just"/>
            <a:r>
              <a:rPr lang="pt-BR" dirty="0" smtClean="0"/>
              <a:t>Qualidade do material (slide)</a:t>
            </a:r>
            <a:endParaRPr lang="pt-BR" dirty="0" smtClean="0"/>
          </a:p>
          <a:p>
            <a:pPr algn="just"/>
            <a:r>
              <a:rPr lang="pt-BR" dirty="0" smtClean="0"/>
              <a:t>Qualidade do conteúdo</a:t>
            </a:r>
            <a:endParaRPr lang="pt-BR" dirty="0" smtClean="0"/>
          </a:p>
          <a:p>
            <a:pPr algn="just"/>
            <a:r>
              <a:rPr lang="pt-BR" dirty="0" smtClean="0"/>
              <a:t>Apresentação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ETAPA 1 – Apresentar o cargo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ETAPA </a:t>
            </a:r>
            <a:r>
              <a:rPr lang="pt-BR" dirty="0" smtClean="0"/>
              <a:t>2- Elaborar um anúncio para o cargo definido, bem como apresentar a justificativa da escolha do tipo de </a:t>
            </a:r>
            <a:r>
              <a:rPr lang="pt-BR" dirty="0" smtClean="0"/>
              <a:t>anúncio.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ETAPA 3 – Definir o tipo de entrevista escolhido, bem como elaborar as perguntas que serão realizadas </a:t>
            </a:r>
            <a:r>
              <a:rPr lang="pt-BR" dirty="0" smtClean="0"/>
              <a:t>durante o processo.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ETAPA 4 – Apresentar a importância do anúncio e da entrevista no processo de recrutamento e seleção</a:t>
            </a:r>
            <a:endParaRPr lang="pt-BR" dirty="0" smtClean="0"/>
          </a:p>
          <a:p>
            <a:pPr algn="just"/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1884179"/>
            <a:ext cx="9872871" cy="4038600"/>
          </a:xfrm>
        </p:spPr>
        <p:txBody>
          <a:bodyPr>
            <a:normAutofit/>
          </a:bodyPr>
          <a:lstStyle/>
          <a:p>
            <a:r>
              <a:rPr lang="pt-BR" dirty="0" smtClean="0"/>
              <a:t>Auxiliar de serviços gerais</a:t>
            </a:r>
            <a:endParaRPr lang="pt-BR" dirty="0" smtClean="0"/>
          </a:p>
          <a:p>
            <a:r>
              <a:rPr lang="pt-BR" dirty="0" smtClean="0"/>
              <a:t>Supervisor de Vendas</a:t>
            </a:r>
            <a:endParaRPr lang="pt-BR" dirty="0" smtClean="0"/>
          </a:p>
          <a:p>
            <a:r>
              <a:rPr lang="pt-BR" dirty="0" smtClean="0"/>
              <a:t>Recepcionista</a:t>
            </a:r>
            <a:endParaRPr lang="pt-BR" dirty="0" smtClean="0"/>
          </a:p>
          <a:p>
            <a:r>
              <a:rPr lang="pt-BR" dirty="0" smtClean="0"/>
              <a:t>Gerente de loja</a:t>
            </a:r>
            <a:endParaRPr lang="pt-BR" dirty="0" smtClean="0"/>
          </a:p>
          <a:p>
            <a:r>
              <a:rPr lang="pt-BR" dirty="0" smtClean="0"/>
              <a:t>Auxiliar administrativo</a:t>
            </a:r>
            <a:endParaRPr lang="pt-BR" dirty="0" smtClean="0"/>
          </a:p>
          <a:p>
            <a:r>
              <a:rPr lang="pt-BR" dirty="0" smtClean="0"/>
              <a:t>Assistente de RH</a:t>
            </a:r>
            <a:endParaRPr lang="pt-BR" dirty="0" smtClean="0"/>
          </a:p>
          <a:p>
            <a:r>
              <a:rPr lang="pt-BR" dirty="0"/>
              <a:t>Técnico em enfermagem</a:t>
            </a:r>
            <a:endParaRPr lang="pt-BR" dirty="0"/>
          </a:p>
          <a:p>
            <a:r>
              <a:rPr lang="pt-BR" dirty="0" smtClean="0"/>
              <a:t>Auxiliar </a:t>
            </a:r>
            <a:r>
              <a:rPr lang="pt-BR" dirty="0"/>
              <a:t>de almoxarifado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0</TotalTime>
  <Words>847</Words>
  <Application>WPS Presentation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Corbel</vt:lpstr>
      <vt:lpstr>Microsoft YaHei</vt:lpstr>
      <vt:lpstr>Arial Unicode MS</vt:lpstr>
      <vt:lpstr>Calibri</vt:lpstr>
      <vt:lpstr>Base</vt:lpstr>
      <vt:lpstr>Seminário Recrutamento e Seleção</vt:lpstr>
      <vt:lpstr>Recrutamento e Seleção</vt:lpstr>
      <vt:lpstr>ETAPAS</vt:lpstr>
      <vt:lpstr>Cargos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Recrutamento e Seleção</dc:title>
  <dc:creator>Windows</dc:creator>
  <cp:lastModifiedBy>usuario</cp:lastModifiedBy>
  <cp:revision>6</cp:revision>
  <dcterms:created xsi:type="dcterms:W3CDTF">2021-03-30T14:37:00Z</dcterms:created>
  <dcterms:modified xsi:type="dcterms:W3CDTF">2021-04-06T22:14:41Z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1046-11.2.0.10078</vt:lpwstr>
  </property>
</Properties>
</file>